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520" r:id="rId3"/>
    <p:sldId id="519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  <a:p>
            <a:pPr defTabSz="762000">
              <a:defRPr/>
            </a:pP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39653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Tag-3_1-Testing.pptx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08.02.2023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homePageMarkupTest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Extraktion des Markups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tester.getLastResponse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getDocument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mit Attributselektor erstellen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des ersten Elementes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assertNotNull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"span"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tagTester.getName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Überprüfung beider Elemente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TagTester.createTagsByAttribute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responseTxt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tagTesterList.size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0133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 err="1"/>
              <a:t>Testing</a:t>
            </a: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Allgemeines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Fokussierung des Frameworks auf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JUnit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TestNG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Mockito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Unterstützung durch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WicketTester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FormTester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TagTester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33665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Utility-Klasse zur Unterstützung von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Kommunikation mit dem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Rendern von Pages und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Prüfung des Status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Isoliertes Testen von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Klicken auf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58397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WicketTester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TestHomePage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BeforeEach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WicketTester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@Test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testComponents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Rendering der Homepage überprüfen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tester.assertRenderedPage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auf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Klick auf Link simulieren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tester.clickLink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von Vorhandensein von Label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tester.assertLabel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Überprüfung der Aktivierung eines </a:t>
            </a:r>
            <a:r>
              <a:rPr lang="de-DE" altLang="de-DE" sz="12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DatePickers</a:t>
            </a:r>
            <a:b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tester.assertEnabled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form:datepicker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5519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endParaRPr lang="de-DE" sz="2000" dirty="0"/>
          </a:p>
          <a:p>
            <a:pPr marL="0" lv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Rendern der Homepage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tester.startPage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HomePage.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für einzelnes Formular erstellen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tester.newFormTester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Eingabewerte setzen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Formular abschicken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formTester.submit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45016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FormTester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Testen von Formularen im Speziellen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Überprüfung von Feedback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durch </a:t>
            </a:r>
            <a:r>
              <a:rPr lang="de-DE" sz="2000" dirty="0" err="1"/>
              <a:t>WicketTester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testMessageForSuccessfulLogin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anderScore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tester.assertInfoMessages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und Passwort korrekt!"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testMessageForFailedLogin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insertUsernamePassword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"Apache"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tester.assertErrorMessages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"Benutzername oder Passwort falsch!"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33167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Feingranulare Überprüfung des gerenderten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Erstellung von </a:t>
            </a:r>
            <a:r>
              <a:rPr lang="de-DE" sz="2000" dirty="0" err="1"/>
              <a:t>TagTestern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Repräsentieren DOM-Elemente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 Factory-Methoden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von Selektionskriterien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98462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TagTester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Erwartetes Markup</a:t>
            </a:r>
          </a:p>
          <a:p>
            <a:pPr marL="0" indent="0">
              <a:buNone/>
            </a:pPr>
            <a:endParaRPr lang="de-DE" sz="800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"http://wicket.apache.org"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07641122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630</Words>
  <Application>Microsoft Office PowerPoint</Application>
  <PresentationFormat>Bildschirmpräsentation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Tests</vt:lpstr>
      <vt:lpstr>Tests</vt:lpstr>
      <vt:lpstr>Tests</vt:lpstr>
      <vt:lpstr>Tests</vt:lpstr>
      <vt:lpstr>Tests</vt:lpstr>
      <vt:lpstr>Tests</vt:lpstr>
      <vt:lpstr>Tests</vt:lpstr>
      <vt:lpstr>Tests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916</cp:revision>
  <cp:lastPrinted>1996-08-01T16:36:58Z</cp:lastPrinted>
  <dcterms:created xsi:type="dcterms:W3CDTF">1996-08-01T16:33:14Z</dcterms:created>
  <dcterms:modified xsi:type="dcterms:W3CDTF">2023-02-08T13:28:53Z</dcterms:modified>
</cp:coreProperties>
</file>