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6004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Tag-3_3-Abschluss.pptx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08.02.2023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ungewiss@anderScore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erscore-gmbh/" TargetMode="External"/><Relationship Id="rId4" Type="http://schemas.openxmlformats.org/officeDocument/2006/relationships/hyperlink" Target="mailto:info@anderScor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Architektur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Ajax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Security &amp; </a:t>
            </a:r>
            <a:r>
              <a:rPr lang="de-DE" sz="1600" dirty="0" err="1"/>
              <a:t>Deployment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Performance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 der Schulung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intergrund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098550"/>
            <a:ext cx="8154988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 bwMode="auto">
          <a:xfrm>
            <a:off x="215931" y="1071546"/>
            <a:ext cx="8785225" cy="521497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 b="1" dirty="0" err="1">
              <a:solidFill>
                <a:schemeClr val="tx1"/>
              </a:solidFill>
            </a:endParaRPr>
          </a:p>
        </p:txBody>
      </p:sp>
      <p:sp>
        <p:nvSpPr>
          <p:cNvPr id="29698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Feedback? Besten Dank!</a:t>
            </a:r>
          </a:p>
        </p:txBody>
      </p:sp>
      <p:sp>
        <p:nvSpPr>
          <p:cNvPr id="7170" name="Inhaltsplatzhalter 7"/>
          <p:cNvSpPr>
            <a:spLocks noGrp="1"/>
          </p:cNvSpPr>
          <p:nvPr>
            <p:ph idx="1"/>
          </p:nvPr>
        </p:nvSpPr>
        <p:spPr>
          <a:xfrm>
            <a:off x="303213" y="1123951"/>
            <a:ext cx="7869187" cy="4233875"/>
          </a:xfrm>
        </p:spPr>
        <p:txBody>
          <a:bodyPr/>
          <a:lstStyle/>
          <a:p>
            <a:pPr marL="57150" indent="0">
              <a:buFont typeface="Monotype Sorts" pitchFamily="2" charset="2"/>
              <a:buNone/>
              <a:defRPr/>
            </a:pPr>
            <a:r>
              <a:rPr lang="de-DE" altLang="de-DE" b="1" dirty="0">
                <a:solidFill>
                  <a:srgbClr val="006A42"/>
                </a:solidFill>
              </a:rPr>
              <a:t>Lust auf mehr? </a:t>
            </a:r>
          </a:p>
          <a:p>
            <a:pPr marL="57150" indent="0">
              <a:buNone/>
              <a:defRPr/>
            </a:pPr>
            <a:r>
              <a:rPr lang="de-DE" altLang="de-DE" dirty="0"/>
              <a:t>Wir bieten: </a:t>
            </a:r>
          </a:p>
          <a:p>
            <a:pPr>
              <a:buFont typeface="Arial" charset="0"/>
              <a:buChar char="●"/>
              <a:defRPr/>
            </a:pPr>
            <a:r>
              <a:rPr lang="de-DE" altLang="de-DE" dirty="0"/>
              <a:t>Projektmanagement/ agile Methodik</a:t>
            </a:r>
          </a:p>
          <a:p>
            <a:pPr>
              <a:buFont typeface="Arial" charset="0"/>
              <a:buChar char="●"/>
              <a:defRPr/>
            </a:pPr>
            <a:r>
              <a:rPr lang="de-DE" altLang="de-DE" dirty="0"/>
              <a:t>Trainings, Schulungen &amp; Konferenzen</a:t>
            </a:r>
          </a:p>
          <a:p>
            <a:pPr>
              <a:buFont typeface="Arial" charset="0"/>
              <a:buChar char="●"/>
              <a:defRPr/>
            </a:pPr>
            <a:r>
              <a:rPr lang="en-US" altLang="de-DE" dirty="0" err="1"/>
              <a:t>Individuelle</a:t>
            </a:r>
            <a:r>
              <a:rPr lang="en-US" altLang="de-DE" dirty="0"/>
              <a:t> </a:t>
            </a:r>
            <a:r>
              <a:rPr lang="en-US" altLang="de-DE" dirty="0" err="1"/>
              <a:t>Anwendungsentwicklung</a:t>
            </a:r>
            <a:endParaRPr lang="de-DE" altLang="de-DE" dirty="0"/>
          </a:p>
          <a:p>
            <a:pPr marL="57150" indent="0">
              <a:buFont typeface="Monotype Sorts" pitchFamily="2" charset="2"/>
              <a:buNone/>
              <a:defRPr/>
            </a:pPr>
            <a:endParaRPr lang="de-DE" altLang="de-DE" dirty="0"/>
          </a:p>
          <a:p>
            <a:pPr>
              <a:buFont typeface="Webdings" pitchFamily="18" charset="2"/>
              <a:buChar char=""/>
              <a:defRPr/>
            </a:pPr>
            <a:r>
              <a:rPr lang="de-DE" altLang="de-DE" dirty="0">
                <a:hlinkClick r:id="rId3"/>
              </a:rPr>
              <a:t>patrick.ungewiss@anderScore.com</a:t>
            </a:r>
            <a:endParaRPr lang="de-DE" altLang="de-DE" dirty="0"/>
          </a:p>
          <a:p>
            <a:pPr>
              <a:buFont typeface="Webdings" pitchFamily="18" charset="2"/>
              <a:buChar char=""/>
              <a:defRPr/>
            </a:pPr>
            <a:r>
              <a:rPr lang="de-DE" altLang="de-DE" dirty="0">
                <a:hlinkClick r:id="rId4"/>
              </a:rPr>
              <a:t>info@anderScore.com</a:t>
            </a:r>
            <a:endParaRPr lang="de-DE" altLang="de-DE" dirty="0"/>
          </a:p>
          <a:p>
            <a:pPr>
              <a:buFont typeface="Wingdings" pitchFamily="2" charset="2"/>
              <a:buChar char=""/>
              <a:defRPr/>
            </a:pPr>
            <a:r>
              <a:rPr lang="de-DE" altLang="de-DE" dirty="0"/>
              <a:t>0221-3558-3530</a:t>
            </a:r>
          </a:p>
          <a:p>
            <a:pPr lvl="1">
              <a:buFont typeface="Arial" charset="0"/>
              <a:buChar char="●"/>
              <a:defRPr/>
            </a:pPr>
            <a:endParaRPr lang="de-DE" altLang="de-DE" dirty="0"/>
          </a:p>
          <a:p>
            <a:pPr marL="57150" indent="0">
              <a:buNone/>
              <a:defRPr/>
            </a:pPr>
            <a:r>
              <a:rPr lang="de-DE" altLang="de-DE" dirty="0"/>
              <a:t>Folien, Übungen &amp; Musterlösungen:</a:t>
            </a:r>
            <a:br>
              <a:rPr lang="de-DE" altLang="de-DE" dirty="0"/>
            </a:br>
            <a:r>
              <a:rPr lang="de-DE" altLang="de-DE" dirty="0">
                <a:hlinkClick r:id="rId5"/>
              </a:rPr>
              <a:t>https://github.com</a:t>
            </a:r>
            <a:r>
              <a:rPr lang="de-DE" altLang="de-DE">
                <a:hlinkClick r:id="rId5"/>
              </a:rPr>
              <a:t>/anderscore-gmbh/</a:t>
            </a:r>
            <a:endParaRPr lang="de-DE" altLang="de-DE"/>
          </a:p>
          <a:p>
            <a:pPr marL="457200" lvl="1" indent="0">
              <a:buFont typeface="Monotype Sorts" pitchFamily="2" charset="2"/>
              <a:buNone/>
              <a:defRPr/>
            </a:pPr>
            <a:endParaRPr lang="de-DE" altLang="de-DE" dirty="0"/>
          </a:p>
        </p:txBody>
      </p:sp>
      <p:sp>
        <p:nvSpPr>
          <p:cNvPr id="29700" name="Fußzeilenplatzhalter 1"/>
          <p:cNvSpPr txBox="1">
            <a:spLocks/>
          </p:cNvSpPr>
          <p:nvPr/>
        </p:nvSpPr>
        <p:spPr bwMode="auto">
          <a:xfrm>
            <a:off x="3419475" y="6462713"/>
            <a:ext cx="468153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  <p:sp>
        <p:nvSpPr>
          <p:cNvPr id="29701" name="Foliennummernplatzhalter 2"/>
          <p:cNvSpPr txBox="1">
            <a:spLocks/>
          </p:cNvSpPr>
          <p:nvPr/>
        </p:nvSpPr>
        <p:spPr bwMode="auto">
          <a:xfrm>
            <a:off x="8101013" y="6459538"/>
            <a:ext cx="6477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12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17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251520" y="1341438"/>
            <a:ext cx="8641655" cy="4824412"/>
          </a:xfrm>
        </p:spPr>
        <p:txBody>
          <a:bodyPr/>
          <a:lstStyle/>
          <a:p>
            <a:pPr algn="ctr">
              <a:buNone/>
            </a:pPr>
            <a:endParaRPr lang="de-DE" sz="6600" dirty="0"/>
          </a:p>
          <a:p>
            <a:pPr algn="ctr">
              <a:buNone/>
            </a:pPr>
            <a:r>
              <a:rPr lang="de-DE" sz="6600" dirty="0"/>
              <a:t>Vielen Dank für Ihre Aufmerksamkeit!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230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89</Words>
  <Application>Microsoft Office PowerPoint</Application>
  <PresentationFormat>Bildschirmpräsentation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Monotype Sorts</vt:lpstr>
      <vt:lpstr>Times New Roman</vt:lpstr>
      <vt:lpstr>Webdings</vt:lpstr>
      <vt:lpstr>Wingdings</vt:lpstr>
      <vt:lpstr>vorlneu</vt:lpstr>
      <vt:lpstr>Benutzerdefiniertes Design</vt:lpstr>
      <vt:lpstr>Agenda der Schulung</vt:lpstr>
      <vt:lpstr>Feedback? Besten Dank!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870</cp:revision>
  <cp:lastPrinted>1996-08-01T16:36:58Z</cp:lastPrinted>
  <dcterms:created xsi:type="dcterms:W3CDTF">1996-08-01T16:33:14Z</dcterms:created>
  <dcterms:modified xsi:type="dcterms:W3CDTF">2023-02-08T13:31:12Z</dcterms:modified>
</cp:coreProperties>
</file>