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0"/>
  </p:notesMasterIdLst>
  <p:handoutMasterIdLst>
    <p:handoutMasterId r:id="rId21"/>
  </p:handoutMasterIdLst>
  <p:sldIdLst>
    <p:sldId id="517" r:id="rId3"/>
    <p:sldId id="485" r:id="rId4"/>
    <p:sldId id="525" r:id="rId5"/>
    <p:sldId id="526" r:id="rId6"/>
    <p:sldId id="527" r:id="rId7"/>
    <p:sldId id="528" r:id="rId8"/>
    <p:sldId id="524" r:id="rId9"/>
    <p:sldId id="530" r:id="rId10"/>
    <p:sldId id="529" r:id="rId11"/>
    <p:sldId id="532" r:id="rId12"/>
    <p:sldId id="531" r:id="rId13"/>
    <p:sldId id="533" r:id="rId14"/>
    <p:sldId id="535" r:id="rId15"/>
    <p:sldId id="536" r:id="rId16"/>
    <p:sldId id="537" r:id="rId17"/>
    <p:sldId id="538" r:id="rId18"/>
    <p:sldId id="539" r:id="rId19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97" d="100"/>
          <a:sy n="97" d="100"/>
        </p:scale>
        <p:origin x="48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28.02.2020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2472152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Tag-2_2-Bestandteile_Components.pptx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</a:t>
            </a:r>
          </a:p>
        </p:txBody>
      </p:sp>
      <p:sp>
        <p:nvSpPr>
          <p:cNvPr id="17410" name="Inhalts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4584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HTML: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:extend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Tags für die gewünschten Komponenten einfügen --&gt;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:extend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224989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Java: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GFUTemplate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Gewünschte Komponenten einfügen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2268797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Repeater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Mehrfaches Anzeigen von Elementen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Beispiel: Listen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Alternativen in </a:t>
            </a:r>
            <a:r>
              <a:rPr lang="de-DE" sz="20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Wicket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RepeatingView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ListView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DataView</a:t>
            </a: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819792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RepeatingView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Wiederholung eines einfachen Markup-Fragments</a:t>
            </a:r>
          </a:p>
          <a:p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HTML</a:t>
            </a:r>
          </a:p>
          <a:p>
            <a:endParaRPr lang="de-DE" sz="8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00050" lvl="1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>
              <a:buFont typeface="Arial" panose="020B0604020202020204" pitchFamily="34" charset="0"/>
              <a:buChar char="•"/>
            </a:pPr>
            <a:r>
              <a:rPr lang="de-DE" alt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Java</a:t>
            </a:r>
          </a:p>
          <a:p>
            <a:pPr marL="400050" lvl="1" indent="0">
              <a:buNone/>
            </a:pPr>
            <a:endParaRPr lang="de-DE" alt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listItems.newChildId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green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listItems.newChildId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blue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listItems.newChildId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de-DE" altLang="de-DE" sz="16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2921661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ListView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Darstellung komplexeren Markups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Jedes Element wird zu eigenem </a:t>
            </a:r>
            <a:r>
              <a:rPr lang="de-DE" sz="2000" dirty="0" err="1"/>
              <a:t>ListItem</a:t>
            </a:r>
            <a:endParaRPr lang="de-DE" sz="2000" dirty="0"/>
          </a:p>
          <a:p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421540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ListView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endParaRPr lang="de-DE" alt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PageParameters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List&lt;Person&gt;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Arrays.asList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ListView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populateItem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item)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de-DE" altLang="de-DE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item.getModel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1072955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DataView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Effiziente Darstellung großer Datenmengen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DataProvider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Paging</a:t>
            </a:r>
            <a:r>
              <a:rPr lang="de-DE" sz="1600" dirty="0"/>
              <a:t>, </a:t>
            </a:r>
            <a:r>
              <a:rPr lang="de-DE" sz="1600" dirty="0" err="1"/>
              <a:t>Sorting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ListDataProvider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SortableDataProvider</a:t>
            </a:r>
            <a:endParaRPr lang="de-DE" sz="1600" dirty="0"/>
          </a:p>
          <a:p>
            <a:pPr marL="0" indent="0">
              <a:buNone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</a:t>
            </a:r>
          </a:p>
          <a:p>
            <a:endParaRPr lang="de-DE" sz="800" dirty="0"/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&gt;Name&lt;/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&gt;Vorname&lt;/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dataRow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879809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8877300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DataView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</a:p>
          <a:p>
            <a:endParaRPr lang="de-DE" sz="800" dirty="0"/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//Methode außerhalb definiert</a:t>
            </a:r>
            <a:b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List&lt;Person&gt;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loadPersons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400050" lvl="1" indent="0">
              <a:spcBef>
                <a:spcPct val="0"/>
              </a:spcBef>
              <a:buClrTx/>
              <a:buNone/>
            </a:pP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ListDataProvider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listDataProvider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ListDataProvider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listDataProvider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@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populateItem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(Item&lt;Person&gt; item)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Person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item.getModelObject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dataRow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repeatingView.add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repeatingView.newChildId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person.getName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repeatingView.add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repeatingView.newChildId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person.getSurname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400050" lvl="1" indent="0">
              <a:spcBef>
                <a:spcPct val="0"/>
              </a:spcBef>
              <a:buClrTx/>
              <a:buNone/>
            </a:pP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alt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66794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Labels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Dynamische Ausgabe von Zeichenketten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Convenience-Konstruktor ohne Model</a:t>
            </a:r>
          </a:p>
          <a:p>
            <a:endParaRPr lang="de-DE" sz="2000" dirty="0"/>
          </a:p>
          <a:p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</a:t>
            </a:r>
          </a:p>
          <a:p>
            <a:pPr mar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&gt;Anbieter des Trainings: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Java</a:t>
            </a:r>
          </a:p>
          <a:p>
            <a:pPr marL="0" indent="0">
              <a:buNone/>
            </a:pP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anderScore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endParaRPr lang="de-DE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4121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Panels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Wiederverwendbare Container für 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HTML + Java</a:t>
            </a: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76" y="2609445"/>
            <a:ext cx="4919072" cy="37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7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Panels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HTML: Panel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Diverse Labels. Äußeres Gerüst wird ignoriert! --&gt;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167341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Panels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Java: Panel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Panel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setDefaultModel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CompoundPropertyModel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"spouse.name"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36942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Panels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Java: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Model&lt;&gt;(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64935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Vorgabe eines gemeinsamen Rahmens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Header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Navigation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Content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Footer</a:t>
            </a: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Strategie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Panels für gemeinsame Bereiche konstruieren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Panels zu Template Page zusammenbauen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Subpages</a:t>
            </a:r>
            <a:r>
              <a:rPr lang="de-DE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: Nutzung von Java und Markup </a:t>
            </a: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Inheritance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Subpages</a:t>
            </a:r>
            <a:r>
              <a:rPr lang="de-DE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: Spezifischen Content definieren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Spezielle 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wicket:child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wicket:extend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215094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HTML: Template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:child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42807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Java: Template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GFUTemplate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GFUTemplate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10464178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1025</Words>
  <Application>Microsoft Office PowerPoint</Application>
  <PresentationFormat>Bildschirmpräsentation (4:3)</PresentationFormat>
  <Paragraphs>119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Consolas</vt:lpstr>
      <vt:lpstr>Monotype Sorts</vt:lpstr>
      <vt:lpstr>Times New Roman</vt:lpstr>
      <vt:lpstr>vorlneu</vt:lpstr>
      <vt:lpstr>Benutzerdefiniertes Design</vt:lpstr>
      <vt:lpstr>Components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Micro Soft</cp:lastModifiedBy>
  <cp:revision>864</cp:revision>
  <cp:lastPrinted>1996-08-01T16:36:58Z</cp:lastPrinted>
  <dcterms:created xsi:type="dcterms:W3CDTF">1996-08-01T16:33:14Z</dcterms:created>
  <dcterms:modified xsi:type="dcterms:W3CDTF">2020-02-28T10:15:03Z</dcterms:modified>
</cp:coreProperties>
</file>