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520" r:id="rId3"/>
    <p:sldId id="488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5" r:id="rId13"/>
    <p:sldId id="577" r:id="rId1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97" d="100"/>
          <a:sy n="97" d="100"/>
        </p:scale>
        <p:origin x="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01.03.2020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99766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Tag-2_4-Bestandteile_Ajax.pptx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r>
              <a:rPr lang="de-DE" sz="4000" b="1" dirty="0"/>
              <a:t>Ajax</a:t>
            </a:r>
            <a:endParaRPr lang="de-DE" sz="4000" b="1" dirty="0">
              <a:sym typeface="Wingdings" panose="05000000000000000000" pitchFamily="2" charset="2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26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Ajax </a:t>
            </a:r>
            <a:r>
              <a:rPr lang="de-DE" sz="2000" b="1" dirty="0" err="1"/>
              <a:t>Behaviors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Mittels Ajax auszuführende Aktionen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Nachträgliches „</a:t>
            </a:r>
            <a:r>
              <a:rPr lang="de-DE" sz="2000" dirty="0" err="1"/>
              <a:t>Ajaxifizieren</a:t>
            </a:r>
            <a:r>
              <a:rPr lang="de-DE" sz="2000" dirty="0"/>
              <a:t>“ von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Vorgefertigte </a:t>
            </a:r>
            <a:r>
              <a:rPr lang="de-DE" sz="2000" dirty="0" err="1"/>
              <a:t>Behaviors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AjaxEventBehavior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AjaxFormSubmitBehavior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AbstractAjaxTimerBehavior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54659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Serverseitige Behandlung von JavaScript Events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Sie haben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mal geklickt.</a:t>
            </a:r>
            <a:endParaRPr lang="de-DE" altLang="de-DE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89914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17259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 err="1"/>
              <a:t>AjaxEventBehavior</a:t>
            </a:r>
            <a:endParaRPr lang="de-DE" sz="2000" b="1" dirty="0"/>
          </a:p>
          <a:p>
            <a:endParaRPr lang="de-DE" sz="800" dirty="0"/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AjaxPage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"Bitte klicken!"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Label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counterLabel.setOutputMarkupId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AjaxEventBehavior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de-DE" altLang="de-DE" sz="11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@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1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onEvent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()){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clickLabel.incrementCounter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clickLabel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counterLabel</a:t>
            </a: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64003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Erzeugung von JS für Komponenten durch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</a:t>
            </a:r>
            <a:r>
              <a:rPr lang="de-DE" sz="2000" dirty="0" err="1"/>
              <a:t>jQuery</a:t>
            </a:r>
            <a:endParaRPr lang="de-DE" sz="2000" dirty="0"/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getApplication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getJavaScriptLibrarySettings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de-DE" altLang="de-DE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response.render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JavaScriptHeaderItem.forReference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javaScriptSettings.getJQueryReference</a:t>
            </a:r>
            <a:r>
              <a:rPr lang="de-DE" altLang="de-DE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Einbindung von eigenen Skripten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.</a:t>
            </a:r>
            <a:r>
              <a:rPr lang="de-DE" sz="1600" dirty="0" err="1"/>
              <a:t>js</a:t>
            </a:r>
            <a:r>
              <a:rPr lang="de-DE" sz="1600" dirty="0"/>
              <a:t>-Dateien als </a:t>
            </a:r>
            <a:r>
              <a:rPr lang="de-DE" sz="1600" dirty="0" err="1"/>
              <a:t>Resourcen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JavaScriptHeaderItems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OnDomReadyHeaderItems</a:t>
            </a:r>
            <a:endParaRPr lang="de-DE" dirty="0"/>
          </a:p>
          <a:p>
            <a:pPr lvl="1"/>
            <a:endParaRPr lang="de-DE" sz="16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329863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AJAX: </a:t>
            </a:r>
            <a:r>
              <a:rPr lang="de-DE" sz="2000" b="1" dirty="0" err="1"/>
              <a:t>A</a:t>
            </a:r>
            <a:r>
              <a:rPr lang="de-DE" sz="2000" dirty="0" err="1"/>
              <a:t>synchronous</a:t>
            </a:r>
            <a:r>
              <a:rPr lang="de-DE" sz="2000" dirty="0"/>
              <a:t> </a:t>
            </a:r>
            <a:r>
              <a:rPr lang="de-DE" sz="2000" b="1" dirty="0"/>
              <a:t>J</a:t>
            </a:r>
            <a:r>
              <a:rPr lang="de-DE" sz="2000" dirty="0"/>
              <a:t>avaScript </a:t>
            </a:r>
            <a:r>
              <a:rPr lang="de-DE" sz="2000" b="1" dirty="0" err="1"/>
              <a:t>a</a:t>
            </a:r>
            <a:r>
              <a:rPr lang="de-DE" sz="2000" dirty="0" err="1"/>
              <a:t>nd</a:t>
            </a:r>
            <a:r>
              <a:rPr lang="de-DE" sz="2000" dirty="0"/>
              <a:t> </a:t>
            </a:r>
            <a:r>
              <a:rPr lang="de-DE" sz="2000" b="1" dirty="0"/>
              <a:t>X</a:t>
            </a:r>
            <a:r>
              <a:rPr lang="de-DE" sz="2000" dirty="0"/>
              <a:t>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Funktionsweise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Kommunikation mit Server im Hintergrund (</a:t>
            </a:r>
            <a:r>
              <a:rPr lang="de-DE" sz="1600" dirty="0" err="1"/>
              <a:t>XMLHttpRequest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Dynamische Manipulation des DOMs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vollständigen Page </a:t>
            </a:r>
            <a:r>
              <a:rPr lang="de-DE" sz="1600" dirty="0" err="1"/>
              <a:t>Reloads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Keine Blockierung der UI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dirty="0"/>
              <a:t>Basis moderner, interaktiver Web-Anwendungen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Historie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1998: Microsoft ActiveX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2005: Prägung des Begriffs durch Jesse James Garrett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6977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5" y="1052736"/>
            <a:ext cx="7069579" cy="48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sz="1000" b="1" dirty="0"/>
              <a:t>Quelle: </a:t>
            </a:r>
            <a:r>
              <a:rPr lang="de-DE" sz="1000" b="1" dirty="0" err="1"/>
              <a:t>Wikipedia</a:t>
            </a:r>
            <a:r>
              <a:rPr lang="de-DE" sz="1000" b="1" dirty="0"/>
              <a:t> (https://de.wikipedia.org/wiki/Ajax_(Programmierung)), 10.06.2016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052736"/>
            <a:ext cx="7164288" cy="498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Eigene Ajax-Komponenten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Links, Buttons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Checkboxen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Editierbare Labels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Textfelder (inkl. </a:t>
            </a:r>
            <a:r>
              <a:rPr lang="de-DE" sz="1600" dirty="0" err="1"/>
              <a:t>autocomplete</a:t>
            </a:r>
            <a:r>
              <a:rPr lang="de-DE" sz="16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Modale Fenster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Binden von </a:t>
            </a:r>
            <a:r>
              <a:rPr lang="de-DE" sz="2000" dirty="0" err="1"/>
              <a:t>AjaxBehaviours</a:t>
            </a:r>
            <a:r>
              <a:rPr lang="de-DE" sz="2000" dirty="0"/>
              <a:t> an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Interaktion mit </a:t>
            </a:r>
            <a:r>
              <a:rPr lang="de-DE" sz="2000" i="1" dirty="0" err="1"/>
              <a:t>RequestTarget</a:t>
            </a:r>
            <a:r>
              <a:rPr lang="de-DE" sz="2000" dirty="0"/>
              <a:t> in </a:t>
            </a:r>
            <a:r>
              <a:rPr lang="de-DE" sz="2000" i="1" dirty="0"/>
              <a:t>Request Handlern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Als </a:t>
            </a:r>
            <a:r>
              <a:rPr lang="de-DE" sz="1600" dirty="0" err="1"/>
              <a:t>Renderer</a:t>
            </a:r>
            <a:r>
              <a:rPr lang="de-DE" sz="1600" dirty="0"/>
              <a:t> zu verstehen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Angabe zu aktualisierender Komponenten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Repeater: Umgebenden Container angeben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98673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Label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"Initial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Komponente benötigt HTML ID, um aktualisiert werden zu können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</a:t>
            </a:r>
            <a:r>
              <a:rPr lang="de-DE" altLang="de-DE" sz="16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setOutputMarkupId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  </a:t>
            </a:r>
          </a:p>
          <a:p>
            <a:pPr lvl="1">
              <a:buNone/>
            </a:pPr>
            <a:r>
              <a:rPr lang="de-DE" altLang="de-DE" sz="1600" b="1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Model </a:t>
            </a:r>
            <a:r>
              <a:rPr lang="de-DE" altLang="de-DE" sz="1600" i="1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verändern und Komponente neu rendern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label.setDefaultModelObject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109322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&gt;Beispiel für ein Modal&lt;/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&gt;Öffnen&lt;/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99620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None/>
            </a:pPr>
            <a:r>
              <a:rPr lang="de-DE" sz="2000" b="1" dirty="0"/>
              <a:t>Grundlagen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Beispiel: Modales Fenster</a:t>
            </a:r>
          </a:p>
          <a:p>
            <a:pPr lvl="0">
              <a:buNone/>
            </a:pPr>
            <a:endParaRPr lang="de-DE" altLang="de-DE" sz="800" b="1" dirty="0">
              <a:solidFill>
                <a:srgbClr val="000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ModalPage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Label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modalWindow.getContentId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"Hey!"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modalWindow.setContent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modalWindow.setTitle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"Modal </a:t>
            </a:r>
            <a:r>
              <a:rPr lang="de-DE" altLang="de-DE" sz="14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AjaxLink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openWindow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(Optional&lt;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AjaxRequestTarget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target.isPresent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modalWindow.show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target.get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77302992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660</Words>
  <Application>Microsoft Office PowerPoint</Application>
  <PresentationFormat>Bildschirmpräsentation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PowerPoint-Präsentation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  <vt:lpstr>Ajax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Micro Soft</cp:lastModifiedBy>
  <cp:revision>871</cp:revision>
  <cp:lastPrinted>1996-08-01T16:36:58Z</cp:lastPrinted>
  <dcterms:created xsi:type="dcterms:W3CDTF">1996-08-01T16:33:14Z</dcterms:created>
  <dcterms:modified xsi:type="dcterms:W3CDTF">2020-03-01T18:28:24Z</dcterms:modified>
</cp:coreProperties>
</file>