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519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598</Words>
  <Application>Microsoft Office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912</cp:revision>
  <cp:lastPrinted>1996-08-01T16:36:58Z</cp:lastPrinted>
  <dcterms:created xsi:type="dcterms:W3CDTF">1996-08-01T16:33:14Z</dcterms:created>
  <dcterms:modified xsi:type="dcterms:W3CDTF">2020-02-28T14:08:59Z</dcterms:modified>
</cp:coreProperties>
</file>