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483" r:id="rId4"/>
    <p:sldId id="256" r:id="rId5"/>
    <p:sldId id="257" r:id="rId6"/>
    <p:sldId id="482" r:id="rId7"/>
    <p:sldId id="258" r:id="rId8"/>
    <p:sldId id="259" r:id="rId9"/>
    <p:sldId id="260" r:id="rId10"/>
    <p:sldId id="4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479" r:id="rId19"/>
    <p:sldId id="481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9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25.05.2021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FFFFFF"/>
                </a:solidFill>
                <a:latin typeface="Arial"/>
              </a:rPr>
              <a:t>Patrick Möbius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25.05.2021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 smtClean="0">
                <a:solidFill>
                  <a:srgbClr val="FFFFFF"/>
                </a:solidFill>
                <a:latin typeface="Arial"/>
              </a:rPr>
              <a:t>Patrick Möbius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25.05.2021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wicket/9.3.0/apache-wicket-9.3.0.zip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4294967295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 {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100" dirty="0"/>
              <a:t/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dirty="0"/>
              <a:t/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r>
              <a:rPr dirty="0"/>
              <a:t/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</a:rPr>
              <a:t>11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u="sng" spc="-1" dirty="0">
                <a:solidFill>
                  <a:srgbClr val="FC0128"/>
                </a:solidFill>
              </a:rPr>
              <a:t>https://jdk.java.net/16/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spc="-1" dirty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de-DE" sz="2000" spc="-1" dirty="0">
                <a:solidFill>
                  <a:srgbClr val="000000"/>
                </a:solidFill>
                <a:hlinkClick r:id="rId2"/>
              </a:rPr>
              <a:t>://</a:t>
            </a:r>
            <a:r>
              <a:rPr lang="de-DE" sz="2000" spc="-1" dirty="0" smtClean="0">
                <a:solidFill>
                  <a:srgbClr val="000000"/>
                </a:solidFill>
                <a:hlinkClick r:id="rId2"/>
              </a:rPr>
              <a:t>downloads.apache.org/wicket/9.3.0/apache-wicket-9.3.0.zip</a:t>
            </a:r>
            <a:endParaRPr lang="de-DE" sz="2000" spc="-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dirty="0" smtClean="0"/>
              <a:t/>
            </a:r>
            <a:br>
              <a:rPr dirty="0" smtClean="0"/>
            </a:b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dirty="0" smtClean="0"/>
              <a:t/>
            </a:r>
            <a:br>
              <a:rPr dirty="0" smtClean="0"/>
            </a:b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 smtClean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dirty="0" smtClean="0"/>
              <a:t/>
            </a:r>
            <a:br>
              <a:rPr dirty="0" smtClean="0"/>
            </a:b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&gt;9.3.0&lt;/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dirty="0" smtClean="0"/>
              <a:t/>
            </a:r>
            <a:br>
              <a:rPr dirty="0" smtClean="0"/>
            </a:b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 smtClean="0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15" y="1277509"/>
            <a:ext cx="6801322" cy="472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r>
              <a:rPr dirty="0"/>
              <a:t/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r>
              <a:rPr dirty="0"/>
              <a:t/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 {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rPr sz="1000" dirty="0"/>
              <a:t/>
            </a:r>
            <a:br>
              <a:rPr sz="1000" dirty="0"/>
            </a:b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1000" dirty="0"/>
              <a:t/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dirty="0"/>
              <a:t/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dirty="0"/>
              <a:t/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914400" lvl="1" indent="-456840"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Zählen Sie die Seitenaufrufe der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pc="-1" dirty="0">
                <a:solidFill>
                  <a:srgbClr val="000000"/>
                </a:solidFill>
              </a:rPr>
              <a:t> mit einem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pc="-1" dirty="0">
                <a:solidFill>
                  <a:srgbClr val="000000"/>
                </a:solidFill>
              </a:rPr>
              <a:t>-Counter - keine Persistenz. Geben Sie die Anzahl aus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8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pc="-1" dirty="0" smtClean="0">
                <a:solidFill>
                  <a:srgbClr val="000000"/>
                </a:solidFill>
                <a:latin typeface="Arial"/>
              </a:rPr>
              <a:t>2020</a:t>
            </a:r>
            <a:r>
              <a:rPr lang="de-DE" sz="1600" spc="-1" dirty="0" smtClean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spc="-1" dirty="0" err="1" smtClean="0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spc="-1" dirty="0" smtClean="0">
                <a:solidFill>
                  <a:srgbClr val="000000"/>
                </a:solidFill>
                <a:latin typeface="Arial"/>
              </a:rPr>
              <a:t> 9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</a:rPr>
              <a:t>: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 9.x		9.3.0		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8.x		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8.12.0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de-DE" sz="1600" b="0" strike="noStrike" spc="-1" dirty="0" err="1" smtClean="0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Arial"/>
              </a:rPr>
              <a:t>7.18.0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	supported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r>
              <a:rPr dirty="0"/>
              <a:t/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r>
              <a:rPr dirty="0"/>
              <a:t/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r>
              <a:rPr dirty="0"/>
              <a:t/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r>
              <a:rPr dirty="0"/>
              <a:t/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r>
              <a:rPr sz="900" dirty="0"/>
              <a:t/>
            </a:r>
            <a:br>
              <a:rPr sz="900" dirty="0"/>
            </a:b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900" dirty="0"/>
              <a:t/>
            </a:r>
            <a:br>
              <a:rPr sz="900" dirty="0"/>
            </a:b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r>
              <a:rPr sz="900" dirty="0"/>
              <a:t/>
            </a:r>
            <a:br>
              <a:rPr sz="900" dirty="0"/>
            </a:b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rPr sz="900" dirty="0"/>
              <a:t/>
            </a:r>
            <a:br>
              <a:rPr sz="900" dirty="0"/>
            </a:b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900" dirty="0"/>
              <a:t/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sz="900" dirty="0"/>
              <a:t/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493</Words>
  <Application>Microsoft Office PowerPoint</Application>
  <PresentationFormat>Bildschirmpräsentation (4:3)</PresentationFormat>
  <Paragraphs>214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Arial</vt:lpstr>
      <vt:lpstr>Consolas</vt:lpstr>
      <vt:lpstr>Courier New</vt:lpstr>
      <vt:lpstr>DejaVu Sans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Patrick Möbius</cp:lastModifiedBy>
  <cp:revision>949</cp:revision>
  <cp:lastPrinted>1996-08-01T16:36:58Z</cp:lastPrinted>
  <dcterms:created xsi:type="dcterms:W3CDTF">1996-08-01T16:33:14Z</dcterms:created>
  <dcterms:modified xsi:type="dcterms:W3CDTF">2021-05-25T14:05:11Z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