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90" r:id="rId3"/>
    <p:sldId id="587" r:id="rId4"/>
    <p:sldId id="484" r:id="rId5"/>
    <p:sldId id="510" r:id="rId6"/>
    <p:sldId id="502" r:id="rId7"/>
    <p:sldId id="588" r:id="rId8"/>
    <p:sldId id="589" r:id="rId9"/>
    <p:sldId id="500" r:id="rId10"/>
    <p:sldId id="503" r:id="rId11"/>
    <p:sldId id="504" r:id="rId12"/>
    <p:sldId id="505" r:id="rId13"/>
    <p:sldId id="507" r:id="rId14"/>
    <p:sldId id="501" r:id="rId15"/>
    <p:sldId id="509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16116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Tag-2_1-Bestandteile_Models.pptx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r>
              <a:rPr lang="de-DE" sz="2000" b="1" dirty="0"/>
              <a:t> und…</a:t>
            </a:r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1452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… </a:t>
            </a:r>
            <a:r>
              <a:rPr lang="de-DE" sz="2000" b="1" dirty="0" err="1"/>
              <a:t>CompoundPropertyModel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5229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Detachable</a:t>
            </a:r>
            <a:r>
              <a:rPr lang="de-DE" sz="2000" b="1" dirty="0"/>
              <a:t>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Serialisierung</a:t>
            </a:r>
            <a:r>
              <a:rPr lang="de-DE" sz="2000" dirty="0"/>
              <a:t> von Models zusammen mit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Probleme bei unbekannten Datenobjekten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Größe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Serialisierbarkeit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Lösung: Datenobjekte vor </a:t>
            </a:r>
            <a:r>
              <a:rPr lang="de-DE" sz="2000" dirty="0" err="1"/>
              <a:t>Serialisierung</a:t>
            </a:r>
            <a:r>
              <a:rPr lang="de-DE" sz="2000" dirty="0"/>
              <a:t> aushängen (z.B. in DB)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3152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LoadableDetachableModel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Wiederherstellung des Datenobjektes (z.B. aus 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Exemplarischer Workflow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aushängen, ID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deserialisieren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mit ID neu laden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4" y="4166964"/>
            <a:ext cx="373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Chaining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IChainingModel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Model als Datenobjekt eines anderen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Beliebig tiefe Verkettung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Decorator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Abhängige Formularfelder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3898"/>
            <a:ext cx="306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Bestandteile von </a:t>
            </a:r>
            <a:r>
              <a:rPr lang="de-DE" dirty="0" err="1"/>
              <a:t>Wicket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Kapselung von Datenobjekten (Strings, POJOs,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Data Binding</a:t>
            </a:r>
            <a:r>
              <a:rPr lang="de-DE" sz="2000" dirty="0"/>
              <a:t>: UI-Komponenten ↔ fachliche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Höchstens ein (verknüpftes) Model pro Komponente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3789040"/>
            <a:ext cx="8253968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Convenience: </a:t>
            </a:r>
            <a:r>
              <a:rPr lang="de-DE" sz="2000" i="1" dirty="0" err="1"/>
              <a:t>Model.of</a:t>
            </a:r>
            <a:r>
              <a:rPr lang="de-DE" sz="2000" i="1" dirty="0"/>
              <a:t>(…)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Best Practices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Models für Komponenten verwenden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Datenobjekte nur Auspacken, wenn benötigt</a:t>
            </a:r>
          </a:p>
          <a:p>
            <a:endParaRPr lang="de-DE" sz="2000" i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70644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Kapselt einzelne Property eines Fachobjektes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Vorteile gegenüber </a:t>
            </a:r>
            <a:r>
              <a:rPr lang="de-DE" sz="2000" i="1" dirty="0" err="1"/>
              <a:t>Model.of</a:t>
            </a:r>
            <a:r>
              <a:rPr lang="de-DE" sz="2000" i="1" dirty="0"/>
              <a:t>(String)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aktueller Wert 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Aktualisierung der Property in Objekt</a:t>
            </a:r>
          </a:p>
          <a:p>
            <a:pPr lvl="1"/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9667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IModel</a:t>
            </a:r>
            <a:r>
              <a:rPr lang="de-DE" sz="2000" b="1" dirty="0"/>
              <a:t> mit Lambdas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IModel</a:t>
            </a:r>
            <a:r>
              <a:rPr lang="de-DE" sz="2000" dirty="0"/>
              <a:t> ab </a:t>
            </a:r>
            <a:r>
              <a:rPr lang="de-DE" sz="2000" dirty="0" err="1"/>
              <a:t>Wicket</a:t>
            </a:r>
            <a:r>
              <a:rPr lang="de-DE" sz="2000" dirty="0"/>
              <a:t> 8 @</a:t>
            </a:r>
            <a:r>
              <a:rPr lang="de-DE" sz="2000" dirty="0" err="1"/>
              <a:t>FunctionalInterface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Implementierung durch Lambda oder Methodenreferenz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cs typeface="Consolas" panose="020B0609020204030204" pitchFamily="49" charset="0"/>
              </a:rPr>
              <a:t>Read-</a:t>
            </a:r>
            <a:r>
              <a:rPr lang="de-DE" altLang="de-DE" sz="2000" dirty="0" err="1">
                <a:solidFill>
                  <a:srgbClr val="000000"/>
                </a:solidFill>
                <a:cs typeface="Consolas" panose="020B0609020204030204" pitchFamily="49" charset="0"/>
              </a:rPr>
              <a:t>only</a:t>
            </a:r>
            <a:endParaRPr lang="de-DE" altLang="de-DE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label1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"name1"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label2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"name2"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() -&gt;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00022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LambdaModel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Neu in </a:t>
            </a:r>
            <a:r>
              <a:rPr lang="de-DE" sz="2000" dirty="0" err="1"/>
              <a:t>Wicket</a:t>
            </a:r>
            <a:r>
              <a:rPr lang="de-DE" sz="2000" dirty="0"/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Alternative zu </a:t>
            </a:r>
            <a:r>
              <a:rPr lang="de-DE" sz="2000" dirty="0" err="1"/>
              <a:t>PropertyModel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Höhere Performance</a:t>
            </a:r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</a:p>
          <a:p>
            <a:pPr marL="0" lvl="0" indent="0">
              <a:buNone/>
            </a:pP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LambdaModel.of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de-DE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&lt;&gt;("</a:t>
            </a:r>
            <a:r>
              <a:rPr lang="en-US" altLang="de-DE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014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Inheritance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Komponenten können Models an Nachfahren vererben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 hat kein Modell → Suche bei Vorfahren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9423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CompoundPropertyModel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Implementiert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Bindung üblicherweise an Container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Fungiert als „</a:t>
            </a:r>
            <a:r>
              <a:rPr lang="de-DE" sz="1600" dirty="0" err="1"/>
              <a:t>PropertyModelFactory</a:t>
            </a:r>
            <a:r>
              <a:rPr lang="de-DE" sz="1600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ID der Komponenten-Nachfahren bestimmt Name der Property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7460715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303</Words>
  <Application>Microsoft Office PowerPoint</Application>
  <PresentationFormat>Bildschirmpräsentation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873</cp:revision>
  <cp:lastPrinted>1996-08-01T16:36:58Z</cp:lastPrinted>
  <dcterms:created xsi:type="dcterms:W3CDTF">1996-08-01T16:33:14Z</dcterms:created>
  <dcterms:modified xsi:type="dcterms:W3CDTF">2021-05-25T14:05:36Z</dcterms:modified>
</cp:coreProperties>
</file>