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handoutMasterIdLst>
    <p:handoutMasterId r:id="rId14"/>
  </p:handoutMasterIdLst>
  <p:sldIdLst>
    <p:sldId id="520" r:id="rId3"/>
    <p:sldId id="519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  <a:p>
            <a:pPr defTabSz="762000">
              <a:defRPr/>
            </a:pP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25.05.2021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homePageMarkupTest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Extraktion des Markups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tester.getLastResponse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getDocument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mit Attributselektor erstellen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des ersten Elementes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assertNotNull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"span"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tagTester.getName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Überprüfung beider Elemente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TagTester.createTagsByAttribute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tagTesterList.size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0133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 err="1"/>
              <a:t>Testing</a:t>
            </a: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Allgemeines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Fokussierung des Frameworks auf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JUnit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TestNG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Mockito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Unterstützung durch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WicketTester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FormTester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TagTester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33665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Utility-Klasse zur Unterstützung von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Kommunikation mit dem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Rendern von Pages und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Prüfung des Status von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Isoliertes Testen von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Klicken auf 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58397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TestHomePage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testComponents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Rendering der Homepage überprüfen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tester.assertRenderedPage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auf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Klick auf Link simulieren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tester.clickLink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von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"Second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der Aktivierung eines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DatePickers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tester.assertEnabled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form:datepicker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55193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Testen von Formularen im Speziellen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Überprüfung von Feedback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endParaRPr lang="de-DE" sz="2000" dirty="0"/>
          </a:p>
          <a:p>
            <a:pPr marL="0" lv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für einzelnes Formular erstellen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tester.newFormTester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Eingabewerte setzen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Formular abschicken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formTester.submit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5016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Testen von Formularen im Speziellen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Überprüfung von Feedback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testMessageForSuccessfulLogin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anderScore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tester.assertInfoMessages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und Passwort korrekt!"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testMessageForFailedLogin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"Apache"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tester.assertErrorMessages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oder Passwort falsch!"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33167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Feingranulare Überprüfung des gerenderten Markups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Erstellung von </a:t>
            </a:r>
            <a:r>
              <a:rPr lang="de-DE" sz="2000" dirty="0" err="1"/>
              <a:t>TagTestern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Repräsentieren DOM-Elemente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 Factory-Methoden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Angabe von Selektionskriterien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98462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Erwartetes Markup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"http://wicket.apache.org"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07641122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158</Words>
  <Application>Microsoft Office PowerPoint</Application>
  <PresentationFormat>Bildschirmpräsentation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Agenda</vt:lpstr>
      <vt:lpstr>PowerPoint-Präsentation</vt:lpstr>
      <vt:lpstr>Tests</vt:lpstr>
      <vt:lpstr>Tests</vt:lpstr>
      <vt:lpstr>Tests</vt:lpstr>
      <vt:lpstr>Tests</vt:lpstr>
      <vt:lpstr>Tests</vt:lpstr>
      <vt:lpstr>Tests</vt:lpstr>
      <vt:lpstr>Tests</vt:lpstr>
      <vt:lpstr>Tests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914</cp:revision>
  <cp:lastPrinted>1996-08-01T16:36:58Z</cp:lastPrinted>
  <dcterms:created xsi:type="dcterms:W3CDTF">1996-08-01T16:33:14Z</dcterms:created>
  <dcterms:modified xsi:type="dcterms:W3CDTF">2021-05-25T14:10:49Z</dcterms:modified>
</cp:coreProperties>
</file>