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59" r:id="rId10"/>
    <p:sldId id="461" r:id="rId11"/>
    <p:sldId id="464" r:id="rId12"/>
    <p:sldId id="463" r:id="rId1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20.03.2019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2019.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18.03. – 20.03.2019,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  <a:endParaRPr lang="de-DE" altLang="de-DE" sz="2000" dirty="0">
              <a:ea typeface="+mn-ea"/>
              <a:cs typeface="+mn-cs"/>
            </a:endParaRP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18.03.2019</a:t>
            </a:r>
          </a:p>
          <a:p>
            <a:pPr>
              <a:buNone/>
            </a:pPr>
            <a:r>
              <a:rPr lang="de-DE" sz="2000" b="1" dirty="0"/>
              <a:t>Dienstag, 19.03.2019</a:t>
            </a:r>
          </a:p>
          <a:p>
            <a:pPr>
              <a:buNone/>
            </a:pPr>
            <a:r>
              <a:rPr lang="de-DE" sz="2000" b="1" dirty="0"/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 (heute: 10:00 Uhr)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 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solidFill>
                  <a:srgbClr val="FF0000"/>
                </a:solidFill>
              </a:rPr>
              <a:t>&lt;Verzeichnis auf dem Server&gt;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u="sng" dirty="0">
                <a:hlinkClick r:id="rId2"/>
              </a:rPr>
              <a:t>https://github.com/anderscore-gmbh/wicket-2019.03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262</Words>
  <Application>Microsoft Office PowerPoint</Application>
  <PresentationFormat>Bildschirmpräsentation (4:3)</PresentationFormat>
  <Paragraphs>111</Paragraphs>
  <Slides>11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911</cp:revision>
  <cp:lastPrinted>1996-08-01T16:36:58Z</cp:lastPrinted>
  <dcterms:created xsi:type="dcterms:W3CDTF">1996-08-01T16:33:14Z</dcterms:created>
  <dcterms:modified xsi:type="dcterms:W3CDTF">2019-03-20T14:06:27Z</dcterms:modified>
</cp:coreProperties>
</file>