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20.03.2019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20.03.2019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20.03.2019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https://jdk.java.net/11/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https://www.apache.org/dyn/closer.cgi/wicket/8.3.0/binaries/apache-wicket-8.3.0-bin.zip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&gt;8.3.0&lt;/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/>
          <p:cNvPicPr/>
          <p:nvPr/>
        </p:nvPicPr>
        <p:blipFill>
          <a:blip r:embed="rId2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8, mind. halbjährliche Releases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8.3.0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7.12.0		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6.x		6.30.0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fixes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upgrade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554</Words>
  <Application>Microsoft Office PowerPoint</Application>
  <PresentationFormat>Bildschirmpräsentation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937</cp:revision>
  <cp:lastPrinted>1996-08-01T16:36:58Z</cp:lastPrinted>
  <dcterms:created xsi:type="dcterms:W3CDTF">1996-08-01T16:33:14Z</dcterms:created>
  <dcterms:modified xsi:type="dcterms:W3CDTF">2019-03-20T13:43:57Z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