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7"/>
  </p:notesMasterIdLst>
  <p:handoutMasterIdLst>
    <p:handoutMasterId r:id="rId18"/>
  </p:handoutMasterIdLst>
  <p:sldIdLst>
    <p:sldId id="519" r:id="rId3"/>
    <p:sldId id="487" r:id="rId4"/>
    <p:sldId id="555" r:id="rId5"/>
    <p:sldId id="554" r:id="rId6"/>
    <p:sldId id="556" r:id="rId7"/>
    <p:sldId id="557" r:id="rId8"/>
    <p:sldId id="558" r:id="rId9"/>
    <p:sldId id="559" r:id="rId10"/>
    <p:sldId id="560" r:id="rId11"/>
    <p:sldId id="561" r:id="rId12"/>
    <p:sldId id="562" r:id="rId13"/>
    <p:sldId id="563" r:id="rId14"/>
    <p:sldId id="564" r:id="rId15"/>
    <p:sldId id="565" r:id="rId1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98" d="100"/>
          <a:sy n="98" d="100"/>
        </p:scale>
        <p:origin x="4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20.03.2019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2424062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Tag-2_5-Bestandteile_Ressources.pptx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/>
              <a:t>Resources</a:t>
            </a:r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925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8840787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NIO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Zugriff auf </a:t>
            </a:r>
            <a:r>
              <a:rPr lang="de-DE" sz="2000" dirty="0" err="1"/>
              <a:t>Resourcen</a:t>
            </a:r>
            <a:r>
              <a:rPr lang="de-DE" sz="2000" dirty="0"/>
              <a:t> mittels Java NIO (seit </a:t>
            </a:r>
            <a:r>
              <a:rPr lang="de-DE" sz="2000" dirty="0" err="1"/>
              <a:t>Wicket</a:t>
            </a:r>
            <a:r>
              <a:rPr lang="de-DE" sz="2000" dirty="0"/>
              <a:t> 7.2.0)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Laden von Daten aus dem Dateisystem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URI.create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jar:file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:///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videosFolder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/videos.zip!/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folderInZip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/MyVideo.mp4"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FileSystemResourceReference.getPath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FileSystemResourceReference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FileSystemResourceReference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myvideo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alt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519310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Custom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Einbindung dynamisch zu erstellender Inhalte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Erzeugung bei Bedarf durch </a:t>
            </a:r>
            <a:r>
              <a:rPr lang="de-DE" sz="2000" dirty="0" err="1"/>
              <a:t>WriteCallback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Direkter Zugriff auf </a:t>
            </a:r>
            <a:r>
              <a:rPr lang="de-DE" sz="2000" dirty="0" err="1"/>
              <a:t>ResourceResponse</a:t>
            </a:r>
            <a:endParaRPr lang="de-DE" sz="2000" dirty="0"/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666643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196752"/>
            <a:ext cx="8589962" cy="4824412"/>
          </a:xfrm>
        </p:spPr>
        <p:txBody>
          <a:bodyPr/>
          <a:lstStyle/>
          <a:p>
            <a:pPr marL="0" lvl="0" indent="0">
              <a:buNone/>
            </a:pP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RSSProducerResource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AbstractResource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newResourceResponse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(Attributes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resourceResponse.setContentType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resourceResponse.setTextEncoding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resourceResponse.</a:t>
            </a:r>
            <a:r>
              <a:rPr lang="de-DE" altLang="de-DE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setWriteCallback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WriteCallback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@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writeData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(Attributes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attributes.</a:t>
            </a:r>
            <a:r>
              <a:rPr lang="de-DE" altLang="de-DE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getResponse</a:t>
            </a:r>
            <a:r>
              <a:rPr lang="de-DE" altLang="de-DE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getOutputStream</a:t>
            </a:r>
            <a:r>
              <a:rPr lang="de-DE" altLang="de-DE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Writer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OutputStreamWriter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SyndFeedOutput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SyndFeedOutput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output.output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getFeed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}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FeedException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WicketRuntimeException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"Problems 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writing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Methode </a:t>
            </a:r>
            <a:r>
              <a:rPr lang="de-DE" altLang="de-DE" sz="1200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getFeed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()…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8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298235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Shared</a:t>
            </a:r>
            <a:r>
              <a:rPr lang="de-DE" sz="2000" b="1" dirty="0"/>
              <a:t>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Applikationsweit verfügbare Ressourcen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Registrierung in </a:t>
            </a:r>
            <a:r>
              <a:rPr lang="de-DE" sz="2000" dirty="0" err="1"/>
              <a:t>Application</a:t>
            </a:r>
            <a:r>
              <a:rPr lang="de-DE" sz="2000" dirty="0"/>
              <a:t>-Klasse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Einbindung nach Bedarf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946051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17259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Shared</a:t>
            </a:r>
            <a:r>
              <a:rPr lang="de-DE" sz="2000" b="1" dirty="0"/>
              <a:t>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Application</a:t>
            </a:r>
            <a:r>
              <a:rPr lang="de-DE" sz="2000" dirty="0"/>
              <a:t>-Klasse</a:t>
            </a:r>
          </a:p>
          <a:p>
            <a:pPr marL="0" lvl="0" indent="0">
              <a:buNone/>
            </a:pP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RSSProducerResource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rssResource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RSSProducerResource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…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getSharedResources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globalRSSProducer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rssResource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Einbindende Komponente</a:t>
            </a:r>
          </a:p>
          <a:p>
            <a:pPr marL="0" lvl="0" indent="0">
              <a:buNone/>
            </a:pPr>
            <a:endParaRPr lang="de-DE" alt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ResourceLink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globalRssLink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SharedResourceReference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globalRSSProducer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76339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Resources: CSS, JS, PDF, Images, 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OO-Repräsentation: </a:t>
            </a:r>
            <a:r>
              <a:rPr lang="de-DE" sz="2000" dirty="0" err="1"/>
              <a:t>ResourceReference</a:t>
            </a:r>
            <a:endParaRPr lang="de-DE" sz="20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Statische </a:t>
            </a:r>
            <a:r>
              <a:rPr lang="de-DE" sz="2000" dirty="0" err="1"/>
              <a:t>Resourcen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Package Resources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HeaderContributors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Resource</a:t>
            </a:r>
            <a:r>
              <a:rPr lang="de-DE" sz="1600" dirty="0"/>
              <a:t> Bundles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NIO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Dynamische </a:t>
            </a:r>
            <a:r>
              <a:rPr lang="de-DE" sz="2000" dirty="0" err="1"/>
              <a:t>Resourcen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Custom Resources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JAX-RS-Annotationen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Mounting</a:t>
            </a:r>
            <a:r>
              <a:rPr lang="de-DE" sz="2000" dirty="0"/>
              <a:t> an URL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Shared</a:t>
            </a:r>
            <a:r>
              <a:rPr lang="de-DE" sz="2000" dirty="0"/>
              <a:t> Resources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02994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Package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Resourcen</a:t>
            </a:r>
            <a:r>
              <a:rPr lang="de-DE" sz="2000" dirty="0"/>
              <a:t> in gleichem Package wie HTML + 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Distribution mit Komponenten (→ Abgeschlossenheit)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PackageResourceReference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Images: </a:t>
            </a:r>
            <a:r>
              <a:rPr lang="de-DE" sz="2000" dirty="0" err="1"/>
              <a:t>Responsive</a:t>
            </a:r>
            <a:r>
              <a:rPr lang="de-DE" sz="2000" dirty="0"/>
              <a:t> Design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DE" sz="2000" dirty="0"/>
              <a:t>URL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600" dirty="0">
                <a:latin typeface="Arial Unicode MS" panose="020B0604020202020204" pitchFamily="34" charset="-128"/>
              </a:rPr>
              <a:t>&lt;</a:t>
            </a:r>
            <a:r>
              <a:rPr lang="de-DE" altLang="de-DE" sz="1600" i="1" dirty="0">
                <a:latin typeface="Arial Unicode MS" panose="020B0604020202020204" pitchFamily="34" charset="-128"/>
              </a:rPr>
              <a:t>Applikation</a:t>
            </a:r>
            <a:r>
              <a:rPr lang="de-DE" altLang="de-DE" sz="1600" dirty="0">
                <a:latin typeface="Arial Unicode MS" panose="020B0604020202020204" pitchFamily="34" charset="-128"/>
              </a:rPr>
              <a:t>&gt;/</a:t>
            </a:r>
            <a:r>
              <a:rPr lang="de-DE" altLang="de-DE" sz="1600" dirty="0" err="1">
                <a:latin typeface="Arial Unicode MS" panose="020B0604020202020204" pitchFamily="34" charset="-128"/>
              </a:rPr>
              <a:t>wicket</a:t>
            </a:r>
            <a:r>
              <a:rPr lang="de-DE" altLang="de-DE" sz="1600" dirty="0">
                <a:latin typeface="Arial Unicode MS" panose="020B0604020202020204" pitchFamily="34" charset="-128"/>
              </a:rPr>
              <a:t>/</a:t>
            </a:r>
            <a:r>
              <a:rPr lang="de-DE" altLang="de-DE" sz="1600" dirty="0" err="1">
                <a:latin typeface="Arial Unicode MS" panose="020B0604020202020204" pitchFamily="34" charset="-128"/>
              </a:rPr>
              <a:t>resource</a:t>
            </a:r>
            <a:r>
              <a:rPr lang="de-DE" altLang="de-DE" sz="1600" dirty="0">
                <a:latin typeface="Arial Unicode MS" panose="020B0604020202020204" pitchFamily="34" charset="-128"/>
              </a:rPr>
              <a:t>/&lt;</a:t>
            </a:r>
            <a:r>
              <a:rPr lang="de-DE" altLang="de-DE" sz="1600" i="1" dirty="0">
                <a:latin typeface="Arial Unicode MS" panose="020B0604020202020204" pitchFamily="34" charset="-128"/>
              </a:rPr>
              <a:t>Klasse</a:t>
            </a:r>
            <a:r>
              <a:rPr lang="de-DE" altLang="de-DE" sz="1600" dirty="0">
                <a:latin typeface="Arial Unicode MS" panose="020B0604020202020204" pitchFamily="34" charset="-128"/>
              </a:rPr>
              <a:t>&gt;/&lt;</a:t>
            </a:r>
            <a:r>
              <a:rPr lang="de-DE" altLang="de-DE" sz="1600" i="1" dirty="0">
                <a:latin typeface="Arial Unicode MS" panose="020B0604020202020204" pitchFamily="34" charset="-128"/>
              </a:rPr>
              <a:t>Name</a:t>
            </a:r>
            <a:r>
              <a:rPr lang="de-DE" altLang="de-DE" sz="1600" dirty="0">
                <a:latin typeface="Arial Unicode MS" panose="020B0604020202020204" pitchFamily="34" charset="-128"/>
              </a:rPr>
              <a:t>&gt;-&lt;</a:t>
            </a:r>
            <a:r>
              <a:rPr lang="de-DE" altLang="de-DE" sz="1600" dirty="0" err="1">
                <a:latin typeface="Arial Unicode MS" panose="020B0604020202020204" pitchFamily="34" charset="-128"/>
              </a:rPr>
              <a:t>ver</a:t>
            </a:r>
            <a:r>
              <a:rPr lang="de-DE" altLang="de-DE" sz="1600" dirty="0">
                <a:latin typeface="Arial Unicode MS" panose="020B0604020202020204" pitchFamily="34" charset="-128"/>
              </a:rPr>
              <a:t>-&lt;</a:t>
            </a:r>
            <a:r>
              <a:rPr lang="de-DE" altLang="de-DE" sz="1600" i="1" dirty="0" err="1">
                <a:latin typeface="Arial Unicode MS" panose="020B0604020202020204" pitchFamily="34" charset="-128"/>
              </a:rPr>
              <a:t>id</a:t>
            </a:r>
            <a:r>
              <a:rPr lang="de-DE" altLang="de-DE" sz="1600" dirty="0">
                <a:latin typeface="Arial Unicode MS" panose="020B0604020202020204" pitchFamily="34" charset="-128"/>
              </a:rPr>
              <a:t>&gt;&gt;[.</a:t>
            </a:r>
            <a:r>
              <a:rPr lang="de-DE" altLang="de-DE" sz="1600" i="1" dirty="0">
                <a:latin typeface="Arial Unicode MS" panose="020B0604020202020204" pitchFamily="34" charset="-128"/>
              </a:rPr>
              <a:t>Dateiendung</a:t>
            </a:r>
            <a:r>
              <a:rPr lang="de-DE" altLang="de-DE" sz="1600" dirty="0">
                <a:latin typeface="Arial Unicode MS" panose="020B0604020202020204" pitchFamily="34" charset="-128"/>
              </a:rPr>
              <a:t>]</a:t>
            </a:r>
            <a:r>
              <a:rPr lang="de-DE" altLang="de-DE" sz="4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600" dirty="0">
                <a:latin typeface="Arial Unicode MS" panose="020B0604020202020204" pitchFamily="34" charset="-128"/>
              </a:rPr>
              <a:t>./</a:t>
            </a:r>
            <a:r>
              <a:rPr lang="de-DE" altLang="de-DE" sz="1600" dirty="0" err="1">
                <a:latin typeface="Arial Unicode MS" panose="020B0604020202020204" pitchFamily="34" charset="-128"/>
              </a:rPr>
              <a:t>wicket</a:t>
            </a:r>
            <a:r>
              <a:rPr lang="de-DE" altLang="de-DE" sz="1600" dirty="0">
                <a:latin typeface="Arial Unicode MS" panose="020B0604020202020204" pitchFamily="34" charset="-128"/>
              </a:rPr>
              <a:t>/</a:t>
            </a:r>
            <a:r>
              <a:rPr lang="de-DE" altLang="de-DE" sz="1600" dirty="0" err="1">
                <a:latin typeface="Arial Unicode MS" panose="020B0604020202020204" pitchFamily="34" charset="-128"/>
              </a:rPr>
              <a:t>resource</a:t>
            </a:r>
            <a:r>
              <a:rPr lang="de-DE" altLang="de-DE" sz="1600" dirty="0">
                <a:latin typeface="Arial Unicode MS" panose="020B0604020202020204" pitchFamily="34" charset="-128"/>
              </a:rPr>
              <a:t>/</a:t>
            </a:r>
            <a:r>
              <a:rPr lang="de-DE" altLang="de-DE" sz="1600" dirty="0" err="1">
                <a:latin typeface="Arial Unicode MS" panose="020B0604020202020204" pitchFamily="34" charset="-128"/>
              </a:rPr>
              <a:t>net.gfu.CustomPanel</a:t>
            </a:r>
            <a:r>
              <a:rPr lang="de-DE" altLang="de-DE" sz="1600" dirty="0">
                <a:latin typeface="Arial Unicode MS" panose="020B0604020202020204" pitchFamily="34" charset="-128"/>
              </a:rPr>
              <a:t>/calendar-ver-1297887542000.jpg</a:t>
            </a:r>
          </a:p>
          <a:p>
            <a:pPr lvl="1"/>
            <a:endParaRPr lang="de-DE" sz="1600" dirty="0"/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797152"/>
            <a:ext cx="24955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9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Package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</a:t>
            </a:r>
          </a:p>
          <a:p>
            <a:endParaRPr lang="de-DE" sz="800" dirty="0">
              <a:latin typeface="Arial Unicode MS" panose="020B0604020202020204" pitchFamily="34" charset="-128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Package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packageResPicture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97111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Package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</a:p>
          <a:p>
            <a:endParaRPr lang="de-DE" sz="800" dirty="0">
              <a:latin typeface="Arial Unicode MS" panose="020B0604020202020204" pitchFamily="34" charset="-128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Panel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Image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packageResPicture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PackageResourceReference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"large.jpg"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PackageResourceReference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"medium.jpg"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PackageResourceReference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"small.jpg"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image.setXValues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"1024w"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"640w"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"320w"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image.setSizes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"(min-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36em) 33.3vw"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"100vw"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73836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Header </a:t>
            </a:r>
            <a:r>
              <a:rPr lang="de-DE" sz="2000" b="1" dirty="0" err="1"/>
              <a:t>Contributors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Interface </a:t>
            </a:r>
            <a:r>
              <a:rPr lang="de-DE" sz="2000" i="1" dirty="0" err="1"/>
              <a:t>IHeaderContributor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Einfügen von Header Items in umgebende Page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CSSHeaderItem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JavaScriptHeaderItem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MetaDataHeaderItem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OnDomReadyHeaderItem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PriorityHeaderItem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Jede Komponente ist selbst </a:t>
            </a:r>
            <a:r>
              <a:rPr lang="de-DE" sz="2000" dirty="0" err="1"/>
              <a:t>HeaderContributor</a:t>
            </a:r>
            <a:r>
              <a:rPr lang="de-DE" sz="2000" dirty="0"/>
              <a:t>!</a:t>
            </a: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12016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8949307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Header </a:t>
            </a:r>
            <a:r>
              <a:rPr lang="de-DE" sz="2000" b="1" dirty="0" err="1"/>
              <a:t>Contributors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MyComponent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IHeaderResponse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PackageResourceReference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cssFile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PackageResourceReference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"style.css"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CssHeaderItem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cssItem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CssHeaderItem.forReference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cssFile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response.render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cssItem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23548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Resource</a:t>
            </a:r>
            <a:r>
              <a:rPr lang="de-DE" sz="2000" b="1" dirty="0"/>
              <a:t> Bundles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Zusammenfassung</a:t>
            </a:r>
            <a:r>
              <a:rPr lang="de-DE" sz="2000" dirty="0"/>
              <a:t> von Ressourcen (vgl. </a:t>
            </a:r>
            <a:r>
              <a:rPr lang="de-DE" sz="2000" dirty="0" err="1"/>
              <a:t>Grunt</a:t>
            </a:r>
            <a:r>
              <a:rPr lang="de-DE" sz="2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Nicht zu verwechseln mit Java </a:t>
            </a:r>
            <a:r>
              <a:rPr lang="de-DE" sz="2000" dirty="0" err="1"/>
              <a:t>Resource</a:t>
            </a:r>
            <a:r>
              <a:rPr lang="de-DE" sz="2000" dirty="0"/>
              <a:t> Bundles!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Registrierung in </a:t>
            </a:r>
            <a:r>
              <a:rPr lang="de-DE" sz="2000" dirty="0" err="1"/>
              <a:t>Application</a:t>
            </a:r>
            <a:r>
              <a:rPr lang="de-DE" sz="2000" dirty="0"/>
              <a:t>-Klasse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Applikationsweite Verwendung</a:t>
            </a: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35202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Resource</a:t>
            </a:r>
            <a:r>
              <a:rPr lang="de-DE" sz="2000" b="1" dirty="0"/>
              <a:t> Bundles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getResourceBundles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addJavaScriptBundle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WicketApplication.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jqueryUiJs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jqueryJsReference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jqueryUiJsReference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getResourceBundles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addCssBundle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WicketApplication.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jqueryUiCss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jqueryCssReference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jqueryUiCssReference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28167456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266</Words>
  <Application>Microsoft Office PowerPoint</Application>
  <PresentationFormat>Bildschirmpräsentation (4:3)</PresentationFormat>
  <Paragraphs>97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 Unicode MS</vt:lpstr>
      <vt:lpstr>Arial</vt:lpstr>
      <vt:lpstr>Consolas</vt:lpstr>
      <vt:lpstr>Monotype Sorts</vt:lpstr>
      <vt:lpstr>Times New Roman</vt:lpstr>
      <vt:lpstr>vorlneu</vt:lpstr>
      <vt:lpstr>Benutzerdefiniertes Design</vt:lpstr>
      <vt:lpstr>PowerPoint-Präsentation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Micro Soft</cp:lastModifiedBy>
  <cp:revision>859</cp:revision>
  <cp:lastPrinted>1996-08-01T16:36:58Z</cp:lastPrinted>
  <dcterms:created xsi:type="dcterms:W3CDTF">1996-08-01T16:33:14Z</dcterms:created>
  <dcterms:modified xsi:type="dcterms:W3CDTF">2019-03-20T13:23:42Z</dcterms:modified>
</cp:coreProperties>
</file>