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88" r:id="rId3"/>
    <p:sldId id="290" r:id="rId4"/>
    <p:sldId id="324" r:id="rId5"/>
    <p:sldId id="323" r:id="rId6"/>
    <p:sldId id="462" r:id="rId7"/>
    <p:sldId id="449" r:id="rId8"/>
    <p:sldId id="458" r:id="rId9"/>
    <p:sldId id="459" r:id="rId10"/>
    <p:sldId id="461" r:id="rId11"/>
    <p:sldId id="464" r:id="rId12"/>
    <p:sldId id="463" r:id="rId1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</a:rPr>
              <a:t> 2008 </a:t>
            </a:r>
            <a:r>
              <a:rPr lang="de-DE" sz="600" dirty="0" err="1">
                <a:latin typeface="Arial" charset="0"/>
              </a:rPr>
              <a:t>anderScore</a:t>
            </a:r>
            <a:r>
              <a:rPr lang="de-DE" sz="600" dirty="0">
                <a:latin typeface="Arial" charset="0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18.03. – 20.03.2019, </a:t>
            </a:r>
          </a:p>
          <a:p>
            <a:pPr algn="l" eaLnBrk="1" hangingPunct="1"/>
            <a:r>
              <a:rPr lang="de-DE" sz="1600" dirty="0"/>
              <a:t>Daniel Krämer</a:t>
            </a:r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  <a:endParaRPr lang="de-DE" altLang="de-DE" sz="2000" dirty="0">
              <a:ea typeface="+mn-ea"/>
              <a:cs typeface="+mn-cs"/>
            </a:endParaRP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Donnerstag, 20.02.2020</a:t>
            </a:r>
          </a:p>
          <a:p>
            <a:pPr>
              <a:buNone/>
            </a:pPr>
            <a:r>
              <a:rPr lang="de-DE" sz="2000" b="1" dirty="0"/>
              <a:t>Freitag, 21.02.2020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 (heute: 10:00 Uhr)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16:00 Uhr 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u="sng" dirty="0"/>
              <a:t>https://github.com/anderscore-gmbh/wicket-2020.02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437</Words>
  <Application>Microsoft Office PowerPoint</Application>
  <PresentationFormat>Bildschirmpräsentation (4:3)</PresentationFormat>
  <Paragraphs>110</Paragraphs>
  <Slides>11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Inhalt und Ziel</vt:lpstr>
      <vt:lpstr>Agenda</vt:lpstr>
      <vt:lpstr>Zeitplan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Micro Soft</cp:lastModifiedBy>
  <cp:revision>913</cp:revision>
  <cp:lastPrinted>1996-08-01T16:36:58Z</cp:lastPrinted>
  <dcterms:created xsi:type="dcterms:W3CDTF">1996-08-01T16:33:14Z</dcterms:created>
  <dcterms:modified xsi:type="dcterms:W3CDTF">2020-02-07T17:38:27Z</dcterms:modified>
</cp:coreProperties>
</file>