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59" r:id="rId10"/>
    <p:sldId id="461" r:id="rId11"/>
    <p:sldId id="464" r:id="rId12"/>
    <p:sldId id="463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00" d="100"/>
          <a:sy n="100" d="100"/>
        </p:scale>
        <p:origin x="8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20.02. – 21.02.2020,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Donnerstag, 20.02.2020</a:t>
            </a:r>
          </a:p>
          <a:p>
            <a:pPr>
              <a:buNone/>
            </a:pPr>
            <a:r>
              <a:rPr lang="de-DE" sz="2000" b="1" dirty="0"/>
              <a:t>Freitag, 21.02.2020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10:00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u="sng" dirty="0"/>
              <a:t>https://github.com/anderscore-gmbh/wicket-2020.02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437</Words>
  <Application>Microsoft Office PowerPoint</Application>
  <PresentationFormat>Bildschirmpräsentation (4:3)</PresentationFormat>
  <Paragraphs>110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916</cp:revision>
  <cp:lastPrinted>1996-08-01T16:36:58Z</cp:lastPrinted>
  <dcterms:created xsi:type="dcterms:W3CDTF">1996-08-01T16:33:14Z</dcterms:created>
  <dcterms:modified xsi:type="dcterms:W3CDTF">2020-02-19T21:15:55Z</dcterms:modified>
</cp:coreProperties>
</file>