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528" r:id="rId3"/>
    <p:sldId id="530" r:id="rId4"/>
    <p:sldId id="529" r:id="rId5"/>
    <p:sldId id="531" r:id="rId6"/>
    <p:sldId id="534" r:id="rId7"/>
    <p:sldId id="533" r:id="rId8"/>
    <p:sldId id="515" r:id="rId9"/>
    <p:sldId id="532" r:id="rId10"/>
    <p:sldId id="516" r:id="rId11"/>
    <p:sldId id="517" r:id="rId12"/>
    <p:sldId id="518" r:id="rId13"/>
    <p:sldId id="519" r:id="rId14"/>
    <p:sldId id="535" r:id="rId15"/>
    <p:sldId id="536" r:id="rId16"/>
    <p:sldId id="520" r:id="rId17"/>
    <p:sldId id="521" r:id="rId18"/>
    <p:sldId id="524" r:id="rId19"/>
    <p:sldId id="526" r:id="rId20"/>
    <p:sldId id="537" r:id="rId21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Aktueller Zustand des Komponentenbaums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Implementierungen üblich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Beispiel: Durchführung des Logins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UI-Bausteine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HTML + Java (ggf. JavaScript…) – Strukturen sind ähnlich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Lebenszyklus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Rendering		Generierung von Markup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Hook-Methoden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Navigation über Link-Komponenten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MountedPageWithPlaceholder.class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viele Pages braucht eine Anwendung?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Wie viele abstrakte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vs.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Einsparung von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Login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Instanziierung durch das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Modifizieren sie die Echo-Anwendung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Geben Sie im Server Antwort Bereich aus, in welcher Sequenz folgende Methoden durchlaufen werden: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846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3" imgW="2477026" imgH="4342547" progId="Visio.Drawing.11">
                  <p:embed/>
                </p:oleObj>
              </mc:Choice>
              <mc:Fallback>
                <p:oleObj name="Visio" r:id="rId3" imgW="2477026" imgH="43425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Starten Sie die Link-Counter-Anwendung.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zwei verschiedene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Untersuchen Sie im Debugger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lauten die IDs der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Instanz einer Komponente nur auf einer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Session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Kontrolliert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Abstraktion der Servlet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ServletWebRequest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ServletWebResponse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RequestCycle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Verarbeitung von Request &amp;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Bestimmung konkreter URLs für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600</Words>
  <Application>Microsoft Office PowerPoint</Application>
  <PresentationFormat>Bildschirmpräsentation (4:3)</PresentationFormat>
  <Paragraphs>146</Paragraphs>
  <Slides>19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vs.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959</cp:revision>
  <cp:lastPrinted>2016-07-11T16:09:04Z</cp:lastPrinted>
  <dcterms:created xsi:type="dcterms:W3CDTF">1996-08-01T16:33:14Z</dcterms:created>
  <dcterms:modified xsi:type="dcterms:W3CDTF">2019-03-15T13:57:19Z</dcterms:modified>
</cp:coreProperties>
</file>