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587" r:id="rId3"/>
    <p:sldId id="484" r:id="rId4"/>
    <p:sldId id="510" r:id="rId5"/>
    <p:sldId id="502" r:id="rId6"/>
    <p:sldId id="588" r:id="rId7"/>
    <p:sldId id="589" r:id="rId8"/>
    <p:sldId id="500" r:id="rId9"/>
    <p:sldId id="503" r:id="rId10"/>
    <p:sldId id="504" r:id="rId11"/>
    <p:sldId id="505" r:id="rId12"/>
    <p:sldId id="507" r:id="rId13"/>
    <p:sldId id="501" r:id="rId14"/>
    <p:sldId id="509" r:id="rId1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3" d="100"/>
          <a:sy n="123" d="100"/>
        </p:scale>
        <p:origin x="7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15.03.2019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16116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Tag-2_1-Bestandteile_Models.pptx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Bestandteile von </a:t>
            </a:r>
            <a:r>
              <a:rPr lang="de-DE" dirty="0" err="1"/>
              <a:t>Wicket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… </a:t>
            </a:r>
            <a:r>
              <a:rPr lang="de-DE" sz="2000" b="1" dirty="0" err="1"/>
              <a:t>CompoundPropertyModel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"Smith"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setDefaultModel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55229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Detachable</a:t>
            </a:r>
            <a:r>
              <a:rPr lang="de-DE" sz="2000" b="1" dirty="0"/>
              <a:t>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Serialisierung</a:t>
            </a:r>
            <a:r>
              <a:rPr lang="de-DE" sz="2000" dirty="0"/>
              <a:t> von Models zusammen mit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Probleme bei unbekannten Datenobjekten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Größe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Serialisierbarkeit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Lösung: Datenobjekte vor </a:t>
            </a:r>
            <a:r>
              <a:rPr lang="de-DE" sz="2000" dirty="0" err="1"/>
              <a:t>Serialisierung</a:t>
            </a:r>
            <a:r>
              <a:rPr lang="de-DE" sz="2000" dirty="0"/>
              <a:t> aushängen (z.B. in DB)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645024"/>
            <a:ext cx="3152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1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LoadableDetachableModel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Wiederherstellung des Datenobjektes (z.B. aus DB)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Exemplarischer Workflow in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Datenobjekt aushängen, ID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Page und Model </a:t>
            </a:r>
            <a:r>
              <a:rPr lang="de-DE" sz="1600" dirty="0" err="1"/>
              <a:t>serialisieren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Page und Model </a:t>
            </a:r>
            <a:r>
              <a:rPr lang="de-DE" sz="1600" dirty="0" err="1"/>
              <a:t>deserialisieren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Datenobjekt mit ID neu laden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84" y="4166964"/>
            <a:ext cx="3733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2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Model </a:t>
            </a:r>
            <a:r>
              <a:rPr lang="de-DE" sz="2000" b="1" dirty="0" err="1"/>
              <a:t>Chaining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IChainingModel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Model als Datenobjekt eines anderen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Beliebig tiefe Verkettung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Anwendungsbeispiel: Abhängige Formularfelder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003898"/>
            <a:ext cx="3067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4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Kapselung von Datenobjekten (Strings, POJOs,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Data Binding</a:t>
            </a:r>
            <a:r>
              <a:rPr lang="de-DE" sz="2000" dirty="0"/>
              <a:t>: UI-Komponenten ↔ fachliche Daten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Höchstens ein Model pro Komponente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6" y="3789040"/>
            <a:ext cx="8253968" cy="17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9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Convenience: </a:t>
            </a:r>
            <a:r>
              <a:rPr lang="de-DE" sz="2000" i="1" dirty="0" err="1"/>
              <a:t>Model.of</a:t>
            </a:r>
            <a:r>
              <a:rPr lang="de-DE" sz="2000" i="1" dirty="0"/>
              <a:t>(…)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Best Practices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Immer Models für Komponenten verwenden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Datenobjekte nur Auspacken, wenn benötigt</a:t>
            </a:r>
          </a:p>
          <a:p>
            <a:endParaRPr lang="de-DE" sz="2000" i="1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70644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PropertyModel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Kapselt einzelne Property eines Fachobjektes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Vorteile gegenüber </a:t>
            </a:r>
            <a:r>
              <a:rPr lang="de-DE" sz="2000" i="1" dirty="0" err="1"/>
              <a:t>Model.of</a:t>
            </a:r>
            <a:r>
              <a:rPr lang="de-DE" sz="2000" i="1" dirty="0"/>
              <a:t>(String)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Immer aktueller Wert in 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Aktualisierung der Property in Objekt</a:t>
            </a:r>
          </a:p>
          <a:p>
            <a:pPr lvl="1"/>
            <a:endParaRPr lang="de-DE" sz="1600" dirty="0"/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79667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IModel</a:t>
            </a:r>
            <a:r>
              <a:rPr lang="de-DE" sz="2000" b="1" dirty="0"/>
              <a:t> mit Lambdas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IModel</a:t>
            </a:r>
            <a:r>
              <a:rPr lang="de-DE" sz="2000" dirty="0"/>
              <a:t> ab </a:t>
            </a:r>
            <a:r>
              <a:rPr lang="de-DE" sz="2000" dirty="0" err="1"/>
              <a:t>Wicket</a:t>
            </a:r>
            <a:r>
              <a:rPr lang="de-DE" sz="2000" dirty="0"/>
              <a:t> 8 @</a:t>
            </a:r>
            <a:r>
              <a:rPr lang="de-DE" sz="2000" dirty="0" err="1"/>
              <a:t>FunctionalInterface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Implementierung durch Lambda oder Methodenreferenz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Typsicher, unterstützt </a:t>
            </a:r>
            <a:r>
              <a:rPr lang="de-DE" sz="2000" dirty="0" err="1"/>
              <a:t>Refactorings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cs typeface="Consolas" panose="020B0609020204030204" pitchFamily="49" charset="0"/>
              </a:rPr>
              <a:t>Read-</a:t>
            </a:r>
            <a:r>
              <a:rPr lang="de-DE" altLang="de-DE" sz="2000" dirty="0" err="1">
                <a:solidFill>
                  <a:srgbClr val="000000"/>
                </a:solidFill>
                <a:cs typeface="Consolas" panose="020B0609020204030204" pitchFamily="49" charset="0"/>
              </a:rPr>
              <a:t>only</a:t>
            </a:r>
            <a:endParaRPr lang="de-DE" altLang="de-DE" sz="1600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label1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"name1"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label2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"name2"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() -&gt;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00022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661275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LambdaModel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Neu in </a:t>
            </a:r>
            <a:r>
              <a:rPr lang="de-DE" sz="2000" dirty="0" err="1"/>
              <a:t>Wicket</a:t>
            </a:r>
            <a:r>
              <a:rPr lang="de-DE" sz="2000" dirty="0"/>
              <a:t> 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Alternative zu </a:t>
            </a:r>
            <a:r>
              <a:rPr lang="de-DE" sz="2000" dirty="0" err="1"/>
              <a:t>PropertyModel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Typsicher, unterstützt </a:t>
            </a:r>
            <a:r>
              <a:rPr lang="de-DE" sz="2000" dirty="0" err="1"/>
              <a:t>Refactorings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Höhere Performance</a:t>
            </a:r>
            <a:endParaRPr lang="de-DE" sz="1600" dirty="0"/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</a:p>
          <a:p>
            <a:pPr marL="0" lvl="0" indent="0">
              <a:buNone/>
            </a:pPr>
            <a:endParaRPr lang="de-DE" altLang="de-DE" sz="1600" i="1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nameModel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LambdaModel.of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600" i="1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de-DE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&lt;&gt;("</a:t>
            </a:r>
            <a:r>
              <a:rPr lang="en-US" altLang="de-DE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nameModel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8014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Model </a:t>
            </a:r>
            <a:r>
              <a:rPr lang="de-DE" sz="2000" b="1" dirty="0" err="1"/>
              <a:t>Inheritance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IComponentInheritedModel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Komponenten können Models an Nachfahren vererben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Komponente hat kein Modell → Suche bei Vorfahren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69423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CompoundPropertyModel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Implementiert </a:t>
            </a:r>
            <a:r>
              <a:rPr lang="de-DE" sz="2000" i="1" dirty="0" err="1"/>
              <a:t>IComponentInheritedModel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Bindung üblicherweise an Container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Fungiert als „</a:t>
            </a:r>
            <a:r>
              <a:rPr lang="de-DE" sz="1600" dirty="0" err="1"/>
              <a:t>PropertyModelFactory</a:t>
            </a:r>
            <a:r>
              <a:rPr lang="de-DE" sz="1600" dirty="0"/>
              <a:t>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ID der Komponenten-Nachfahren bestimmt Name der Property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77460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PropertyModel</a:t>
            </a:r>
            <a:r>
              <a:rPr lang="de-DE" sz="2000" b="1" dirty="0"/>
              <a:t> und…</a:t>
            </a:r>
          </a:p>
          <a:p>
            <a:pPr marL="0" indent="0">
              <a:buNone/>
            </a:pPr>
            <a:endParaRPr lang="de-DE" sz="2000" b="1" dirty="0"/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"Smith"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spouseName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b="1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51452263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278</Words>
  <Application>Microsoft Office PowerPoint</Application>
  <PresentationFormat>Bildschirmpräsentation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Consolas</vt:lpstr>
      <vt:lpstr>Monotype Sorts</vt:lpstr>
      <vt:lpstr>Times New Roman</vt:lpstr>
      <vt:lpstr>vorlneu</vt:lpstr>
      <vt:lpstr>Benutzerdefiniertes Design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866</cp:revision>
  <cp:lastPrinted>1996-08-01T16:36:58Z</cp:lastPrinted>
  <dcterms:created xsi:type="dcterms:W3CDTF">1996-08-01T16:33:14Z</dcterms:created>
  <dcterms:modified xsi:type="dcterms:W3CDTF">2019-03-15T13:58:25Z</dcterms:modified>
</cp:coreProperties>
</file>