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520" r:id="rId3"/>
    <p:sldId id="488" r:id="rId4"/>
    <p:sldId id="568" r:id="rId5"/>
    <p:sldId id="569" r:id="rId6"/>
    <p:sldId id="570" r:id="rId7"/>
    <p:sldId id="571" r:id="rId8"/>
    <p:sldId id="572" r:id="rId9"/>
    <p:sldId id="574" r:id="rId10"/>
    <p:sldId id="573" r:id="rId11"/>
    <p:sldId id="576" r:id="rId12"/>
    <p:sldId id="575" r:id="rId13"/>
    <p:sldId id="577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99766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Tag-2_4-Bestandteile_Ajax.pptx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Ajax</a:t>
            </a: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26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Ajax </a:t>
            </a:r>
            <a:r>
              <a:rPr lang="de-DE" sz="2000" b="1" dirty="0" err="1"/>
              <a:t>Behaviors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Mittels Ajax auszuführende Aktionen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Nachträgliches „</a:t>
            </a:r>
            <a:r>
              <a:rPr lang="de-DE" sz="2000" dirty="0" err="1"/>
              <a:t>Ajaxifizieren</a:t>
            </a:r>
            <a:r>
              <a:rPr lang="de-DE" sz="2000" dirty="0"/>
              <a:t>“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Behaviors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AjaxEventBehavior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AjaxFormSubmitBehavior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AbstractAjaxTimerBehavior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54659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Serverseitige Behandlung von JavaScript Events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Sie haben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mal geklickt.</a:t>
            </a:r>
            <a:endParaRPr lang="de-DE" altLang="de-D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89914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"Bitte klicken!"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Label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clickCounterLabel.setOutputMarkupId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clickCounterLabel.add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AjaxEventBehavior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onEvent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clickCounterLabel.clickCounter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clickCounter.setOutputMarkupId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6400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von JS für Komponenten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</a:t>
            </a:r>
            <a:r>
              <a:rPr lang="de-DE" sz="2000" dirty="0" err="1"/>
              <a:t>jQuery</a:t>
            </a:r>
            <a:endParaRPr lang="de-DE" sz="2000" dirty="0"/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javaScriptSettings.getJQueryReference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eigenen Skripten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.</a:t>
            </a:r>
            <a:r>
              <a:rPr lang="de-DE" sz="1600" dirty="0" err="1"/>
              <a:t>js</a:t>
            </a:r>
            <a:r>
              <a:rPr lang="de-DE" sz="1600" dirty="0"/>
              <a:t>-Dateien als </a:t>
            </a:r>
            <a:r>
              <a:rPr lang="de-DE" sz="1600" dirty="0" err="1"/>
              <a:t>Resourcen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OnDomReadyHeaderItems</a:t>
            </a:r>
            <a:endParaRPr lang="de-DE" dirty="0"/>
          </a:p>
          <a:p>
            <a:pPr lvl="1"/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29863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AJAX: </a:t>
            </a:r>
            <a:r>
              <a:rPr lang="de-DE" sz="2000" b="1" dirty="0" err="1"/>
              <a:t>A</a:t>
            </a:r>
            <a:r>
              <a:rPr lang="de-DE" sz="2000" dirty="0" err="1"/>
              <a:t>synchronous</a:t>
            </a:r>
            <a:r>
              <a:rPr lang="de-DE" sz="2000" dirty="0"/>
              <a:t> </a:t>
            </a:r>
            <a:r>
              <a:rPr lang="de-DE" sz="2000" b="1" dirty="0"/>
              <a:t>J</a:t>
            </a:r>
            <a:r>
              <a:rPr lang="de-DE" sz="2000" dirty="0"/>
              <a:t>avaScript </a:t>
            </a:r>
            <a:r>
              <a:rPr lang="de-DE" sz="2000" b="1" dirty="0" err="1"/>
              <a:t>a</a:t>
            </a:r>
            <a:r>
              <a:rPr lang="de-DE" sz="2000" dirty="0" err="1"/>
              <a:t>nd</a:t>
            </a:r>
            <a:r>
              <a:rPr lang="de-DE" sz="2000" dirty="0"/>
              <a:t> </a:t>
            </a:r>
            <a:r>
              <a:rPr lang="de-DE" sz="2000" b="1" dirty="0"/>
              <a:t>X</a:t>
            </a:r>
            <a:r>
              <a:rPr lang="de-DE" sz="2000" dirty="0"/>
              <a:t>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Funktionsweise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Kommunikation mit Server im Hintergrund (</a:t>
            </a:r>
            <a:r>
              <a:rPr lang="de-DE" sz="1600" dirty="0" err="1"/>
              <a:t>XMLHttpRequest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Dynamische Manipulation des DOMs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vollständigen Page </a:t>
            </a:r>
            <a:r>
              <a:rPr lang="de-DE" sz="1600" dirty="0" err="1"/>
              <a:t>Reloads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Blockierung der UI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Basis moderner, interaktiver Web-Anwendungen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Historie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1998: Microsoft ActiveX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2005: Prägung des Begriffs durch Jesse James Garrett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6977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5" y="1052736"/>
            <a:ext cx="7069579" cy="48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164288" cy="4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Ajax-Komponenten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Links, 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Checkboxen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Editierbare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 (inkl. </a:t>
            </a:r>
            <a:r>
              <a:rPr lang="de-DE" sz="1600" dirty="0" err="1"/>
              <a:t>autocomplete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Modale Fenster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Binden von </a:t>
            </a:r>
            <a:r>
              <a:rPr lang="de-DE" sz="2000" dirty="0" err="1"/>
              <a:t>AjaxBehaviours</a:t>
            </a:r>
            <a:r>
              <a:rPr lang="de-DE" sz="2000" dirty="0"/>
              <a:t> an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Interaktion mit </a:t>
            </a:r>
            <a:r>
              <a:rPr lang="de-DE" sz="2000" i="1" dirty="0" err="1"/>
              <a:t>RequestTarget</a:t>
            </a:r>
            <a:r>
              <a:rPr lang="de-DE" sz="2000" dirty="0"/>
              <a:t> in </a:t>
            </a:r>
            <a:r>
              <a:rPr lang="de-DE" sz="2000" i="1" dirty="0"/>
              <a:t>Request Handlern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Als </a:t>
            </a:r>
            <a:r>
              <a:rPr lang="de-DE" sz="1600" dirty="0" err="1"/>
              <a:t>Renderer</a:t>
            </a:r>
            <a:r>
              <a:rPr lang="de-DE" sz="1600" dirty="0"/>
              <a:t> zu verstehen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zu aktualisierender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Repeater: Umgebenden Container angeben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98673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Label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"Initial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Komponente benötigt HTML ID, um aktualisiert werden zu können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setOutputMarkupId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  </a:t>
            </a:r>
          </a:p>
          <a:p>
            <a:pPr lvl="1">
              <a:buNone/>
            </a:pPr>
            <a:r>
              <a:rPr lang="de-DE" altLang="de-DE" sz="1600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Model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verändern und Komponente neu rendern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label.setDefaultModelObject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0932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&gt;Beispiel für ein Modal&lt;/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&gt;Öffnen&lt;/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99620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ModalPage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Label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modalWindow.getContentId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"Hey!"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modalWindow.setContent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modalWindow.setTitle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"Modal 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modalWindow.show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7302992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241</Words>
  <Application>Microsoft Office PowerPoint</Application>
  <PresentationFormat>Bildschirmpräsentation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Consolas</vt:lpstr>
      <vt:lpstr>Monotype Sorts</vt:lpstr>
      <vt:lpstr>Times New Roman</vt:lpstr>
      <vt:lpstr>vorlneu</vt:lpstr>
      <vt:lpstr>Benutzerdefiniertes Design</vt:lpstr>
      <vt:lpstr>PowerPoint-Präsentation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866</cp:revision>
  <cp:lastPrinted>1996-08-01T16:36:58Z</cp:lastPrinted>
  <dcterms:created xsi:type="dcterms:W3CDTF">1996-08-01T16:33:14Z</dcterms:created>
  <dcterms:modified xsi:type="dcterms:W3CDTF">2019-03-15T14:05:38Z</dcterms:modified>
</cp:coreProperties>
</file>