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Laden von Daten aus dem Dateisystem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dynamisch zu erstellender 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 verfügbare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Resources: CSS, JS, PDF, Images,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Package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HeaderContributors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Custom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JAX-RS-Annotationen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Distribution mit Komponenten (→ Abgeschlossenheit)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PackageResourceReference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sz="2000" dirty="0"/>
              <a:t>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Einfügen von Header Items in umgebende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CSSHeaderItem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MetaDataHeaderItem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PriorityHeaderItem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"style.css"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266</Words>
  <Application>Microsoft Office PowerPoint</Application>
  <PresentationFormat>Bildschirmpräsentation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858</cp:revision>
  <cp:lastPrinted>1996-08-01T16:36:58Z</cp:lastPrinted>
  <dcterms:created xsi:type="dcterms:W3CDTF">1996-08-01T16:33:14Z</dcterms:created>
  <dcterms:modified xsi:type="dcterms:W3CDTF">2019-03-15T14:06:55Z</dcterms:modified>
</cp:coreProperties>
</file>