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288" r:id="rId3"/>
    <p:sldId id="290" r:id="rId4"/>
    <p:sldId id="324" r:id="rId5"/>
    <p:sldId id="465" r:id="rId6"/>
    <p:sldId id="323" r:id="rId7"/>
    <p:sldId id="466" r:id="rId8"/>
    <p:sldId id="462" r:id="rId9"/>
    <p:sldId id="449" r:id="rId10"/>
    <p:sldId id="458" r:id="rId11"/>
    <p:sldId id="467" r:id="rId12"/>
    <p:sldId id="468" r:id="rId13"/>
    <p:sldId id="459" r:id="rId14"/>
    <p:sldId id="461" r:id="rId15"/>
    <p:sldId id="464" r:id="rId16"/>
    <p:sldId id="463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</a:t>
            </a:r>
            <a:r>
              <a:rPr lang="de-DE" sz="600" dirty="0" smtClean="0">
                <a:latin typeface="+mj-lt"/>
              </a:rPr>
              <a:t>2021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21.05.2021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core-gmbh/wicket-2021.0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9.x/sing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 smtClean="0"/>
              <a:t>26.05. </a:t>
            </a:r>
            <a:r>
              <a:rPr lang="de-DE" sz="1600" dirty="0"/>
              <a:t>– </a:t>
            </a:r>
            <a:r>
              <a:rPr lang="de-DE" sz="1600" dirty="0" smtClean="0"/>
              <a:t>28.05.2021, </a:t>
            </a:r>
            <a:endParaRPr lang="de-DE" sz="1600" dirty="0"/>
          </a:p>
          <a:p>
            <a:pPr algn="l" eaLnBrk="1" hangingPunct="1"/>
            <a:r>
              <a:rPr lang="de-DE" sz="1600" dirty="0" smtClean="0"/>
              <a:t>Patrick Möbius</a:t>
            </a:r>
            <a:endParaRPr lang="de-DE" sz="1600" dirty="0"/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Remote Training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Dozent in Räumlichkeiten der GFU</a:t>
            </a:r>
          </a:p>
          <a:p>
            <a:r>
              <a:rPr lang="de-DE" dirty="0" smtClean="0"/>
              <a:t>Video-Konferenz über Zoom</a:t>
            </a:r>
          </a:p>
          <a:p>
            <a:pPr lvl="1"/>
            <a:r>
              <a:rPr lang="de-DE" dirty="0" smtClean="0"/>
              <a:t>Folien</a:t>
            </a:r>
          </a:p>
          <a:p>
            <a:pPr lvl="1"/>
            <a:r>
              <a:rPr lang="de-DE" dirty="0" smtClean="0"/>
              <a:t>Bildschirmfreigabe</a:t>
            </a:r>
          </a:p>
          <a:p>
            <a:pPr lvl="1"/>
            <a:r>
              <a:rPr lang="de-DE" dirty="0" smtClean="0"/>
              <a:t>Chat</a:t>
            </a:r>
          </a:p>
          <a:p>
            <a:pPr lvl="1"/>
            <a:r>
              <a:rPr lang="de-DE" dirty="0" smtClean="0"/>
              <a:t>Breakout-</a:t>
            </a:r>
            <a:r>
              <a:rPr lang="de-DE" dirty="0" err="1" smtClean="0"/>
              <a:t>Rooms</a:t>
            </a:r>
            <a:r>
              <a:rPr lang="de-DE" dirty="0" smtClean="0"/>
              <a:t> für Übungen</a:t>
            </a:r>
          </a:p>
          <a:p>
            <a:pPr lvl="1"/>
            <a:r>
              <a:rPr lang="de-DE" dirty="0" smtClean="0"/>
              <a:t>Lautsprecher + Mikrophon benötigt, Kamera empfehlenswert</a:t>
            </a:r>
          </a:p>
          <a:p>
            <a:endParaRPr lang="de-DE" dirty="0"/>
          </a:p>
          <a:p>
            <a:r>
              <a:rPr lang="de-DE" dirty="0" smtClean="0"/>
              <a:t>Zugang zu Schulungsrechnern mittels RDP</a:t>
            </a:r>
          </a:p>
          <a:p>
            <a:pPr lvl="1"/>
            <a:r>
              <a:rPr lang="de-DE" dirty="0" smtClean="0"/>
              <a:t>Praktische Übungen</a:t>
            </a:r>
          </a:p>
          <a:p>
            <a:pPr lvl="1"/>
            <a:r>
              <a:rPr lang="de-DE" dirty="0" smtClean="0"/>
              <a:t>Aufschaltung über Zoom möglich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Vereinbarungen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Pausen</a:t>
            </a:r>
          </a:p>
          <a:p>
            <a:pPr lvl="1"/>
            <a:r>
              <a:rPr lang="de-DE" dirty="0" smtClean="0"/>
              <a:t>Gemeinsam zu </a:t>
            </a:r>
            <a:r>
              <a:rPr lang="de-DE" dirty="0"/>
              <a:t>vorgegebenen </a:t>
            </a:r>
            <a:r>
              <a:rPr lang="de-DE" dirty="0" smtClean="0"/>
              <a:t>Zeiten</a:t>
            </a:r>
          </a:p>
          <a:p>
            <a:pPr lvl="1"/>
            <a:r>
              <a:rPr lang="de-DE" dirty="0"/>
              <a:t>Individuell </a:t>
            </a:r>
            <a:r>
              <a:rPr lang="de-DE" dirty="0" smtClean="0"/>
              <a:t>während </a:t>
            </a:r>
            <a:r>
              <a:rPr lang="de-DE" dirty="0"/>
              <a:t>der Übungen</a:t>
            </a:r>
          </a:p>
          <a:p>
            <a:r>
              <a:rPr lang="de-DE" dirty="0"/>
              <a:t>Erreichbarkeit </a:t>
            </a:r>
            <a:r>
              <a:rPr lang="de-DE" dirty="0" smtClean="0"/>
              <a:t>Dozent</a:t>
            </a:r>
          </a:p>
          <a:p>
            <a:pPr lvl="1"/>
            <a:r>
              <a:rPr lang="de-DE" dirty="0"/>
              <a:t>Zoom (Chat, Mikrophon)</a:t>
            </a:r>
          </a:p>
          <a:p>
            <a:pPr lvl="1"/>
            <a:r>
              <a:rPr lang="de-DE" dirty="0" smtClean="0"/>
              <a:t>Chat</a:t>
            </a:r>
          </a:p>
          <a:p>
            <a:pPr lvl="1"/>
            <a:r>
              <a:rPr lang="de-DE" dirty="0" smtClean="0"/>
              <a:t>Handy</a:t>
            </a:r>
          </a:p>
          <a:p>
            <a:pPr lvl="1"/>
            <a:r>
              <a:rPr lang="de-DE" dirty="0" smtClean="0"/>
              <a:t>Kamera aus: gerade nicht anwesend bzw. ansprechbar</a:t>
            </a:r>
          </a:p>
          <a:p>
            <a:r>
              <a:rPr lang="de-DE" dirty="0" smtClean="0"/>
              <a:t>Regeln</a:t>
            </a:r>
          </a:p>
          <a:p>
            <a:pPr lvl="1"/>
            <a:r>
              <a:rPr lang="de-DE" dirty="0"/>
              <a:t>Mikrophon möglichst aus (Hintergrundgeräusche)</a:t>
            </a:r>
          </a:p>
          <a:p>
            <a:pPr lvl="1"/>
            <a:r>
              <a:rPr lang="de-DE" dirty="0"/>
              <a:t>Bei Fragen: "Hand heben" oder Chat</a:t>
            </a:r>
          </a:p>
          <a:p>
            <a:pPr lvl="1"/>
            <a:r>
              <a:rPr lang="de-DE" dirty="0"/>
              <a:t>Wenn Übung fertig, selbst in Hauptsession zurückkehren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52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 smtClean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2"/>
              </a:rPr>
              <a:t>https://</a:t>
            </a:r>
            <a:r>
              <a:rPr lang="de-DE" altLang="de-DE" dirty="0" smtClean="0">
                <a:ea typeface="+mn-ea"/>
                <a:cs typeface="+mn-cs"/>
                <a:hlinkClick r:id="rId2"/>
              </a:rPr>
              <a:t>github.com/anderscore-gmbh/wicket-2021.05</a:t>
            </a:r>
            <a:endParaRPr lang="de-DE" altLang="de-DE" dirty="0" smtClean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</a:t>
            </a:r>
            <a:r>
              <a:rPr lang="de-DE" sz="2600" i="1" dirty="0" smtClean="0"/>
              <a:t>9</a:t>
            </a:r>
            <a:r>
              <a:rPr lang="de-DE" i="1" dirty="0"/>
              <a:t/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ci.apache.org/projects/wicket/guide/9.x/single.html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r>
              <a:rPr lang="de-DE" sz="2000" i="1" dirty="0"/>
              <a:t/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991228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(M. Eng. I.S.E.)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Vaadin</a:t>
            </a:r>
            <a:r>
              <a:rPr lang="de-DE" altLang="de-DE" dirty="0"/>
              <a:t>, </a:t>
            </a:r>
            <a:r>
              <a:rPr lang="de-DE" altLang="de-DE" dirty="0" err="1"/>
              <a:t>Wicket</a:t>
            </a:r>
            <a:r>
              <a:rPr lang="de-DE" altLang="de-DE" dirty="0"/>
              <a:t>, Angular, GWT/ GXT, JavaScript, </a:t>
            </a:r>
            <a:r>
              <a:rPr lang="de-DE" altLang="de-DE" dirty="0" smtClean="0"/>
              <a:t>…</a:t>
            </a:r>
            <a:endParaRPr lang="de-DE" alt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78" y="1462108"/>
            <a:ext cx="2522997" cy="32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0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>
            <a:extLst/>
          </p:cNvPr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 smtClean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  <a:endParaRPr lang="de-DE" altLang="de-DE" sz="3000" kern="0" dirty="0">
              <a:solidFill>
                <a:srgbClr val="0D4F3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smtClean="0"/>
              <a:t>Individuelle Anwendungsentwicklung - Java enterprise, web, mobile</a:t>
            </a:r>
          </a:p>
          <a:p>
            <a:pPr marL="447675" lvl="1"/>
            <a:r>
              <a:rPr lang="en-US" altLang="de-DE" sz="1600" smtClean="0"/>
              <a:t>seit 2005 </a:t>
            </a:r>
            <a:r>
              <a:rPr lang="de-DE" altLang="de-DE" sz="1600" smtClean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smtClean="0"/>
              <a:t> in Köln </a:t>
            </a:r>
            <a:r>
              <a:rPr lang="de-DE" altLang="de-DE" sz="1600" smtClean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smtClean="0"/>
              <a:t> für alle Branchen </a:t>
            </a:r>
            <a:r>
              <a:rPr lang="de-DE" altLang="de-DE" sz="1600" smtClean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smtClean="0"/>
              <a:t> </a:t>
            </a:r>
          </a:p>
          <a:p>
            <a:pPr marL="447675" lvl="1"/>
            <a:r>
              <a:rPr lang="en-US" altLang="de-DE" sz="1600" smtClean="0"/>
              <a:t>nach Aufwand &amp; im Festpreis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smtClean="0"/>
              <a:t>Digitalisierung/ Prozesse/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smtClean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smtClean="0"/>
              <a:t>Neuentwicklung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smtClean="0"/>
              <a:t>Notfall/ kritische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smtClean="0"/>
              <a:t>pragmatisch, zielgerichtet, zuverlässig</a:t>
            </a:r>
            <a:br>
              <a:rPr lang="en-US" altLang="de-DE" sz="1600" smtClean="0"/>
            </a:br>
            <a:endParaRPr lang="en-US" altLang="de-DE" sz="1600" smtClean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smtClean="0"/>
              <a:t>Kompletter SW Life Cycle</a:t>
            </a:r>
          </a:p>
          <a:p>
            <a:pPr marL="447675" lvl="1"/>
            <a:r>
              <a:rPr lang="en-US" altLang="de-DE" sz="1600" smtClean="0"/>
              <a:t>Projektmanagement/ agile Methodik</a:t>
            </a:r>
          </a:p>
          <a:p>
            <a:pPr marL="447675" lvl="1"/>
            <a:r>
              <a:rPr lang="en-US" altLang="de-DE" sz="1600" smtClean="0"/>
              <a:t>Anforderungsanalyse</a:t>
            </a:r>
          </a:p>
          <a:p>
            <a:pPr marL="447675" lvl="1"/>
            <a:r>
              <a:rPr lang="en-US" altLang="de-DE" sz="1600" smtClean="0"/>
              <a:t>Architektur &amp; SW-Design</a:t>
            </a:r>
          </a:p>
          <a:p>
            <a:pPr marL="447675" lvl="1"/>
            <a:r>
              <a:rPr lang="en-US" altLang="de-DE" sz="1600" smtClean="0"/>
              <a:t>Implementierung &amp; Testautomation</a:t>
            </a:r>
          </a:p>
          <a:p>
            <a:pPr marL="447675" lvl="1"/>
            <a:r>
              <a:rPr lang="en-US" altLang="de-DE" sz="1600" smtClean="0"/>
              <a:t>Studien &amp; Seminare</a:t>
            </a:r>
          </a:p>
        </p:txBody>
      </p:sp>
      <p:sp>
        <p:nvSpPr>
          <p:cNvPr id="18" name="Inhaltsplatzhalter 2">
            <a:extLst/>
          </p:cNvPr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>
            <a:extLst/>
          </p:cNvPr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>
            <a:extLst/>
          </p:cNvPr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>
            <a:extLst/>
          </p:cNvPr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>
            <a:extLst/>
          </p:cNvPr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>
            <a:extLst/>
          </p:cNvPr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>
            <a:extLst/>
          </p:cNvPr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>
            <a:extLst/>
          </p:cNvPr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>
            <a:extLst/>
          </p:cNvPr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>
            <a:extLst/>
          </p:cNvPr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>
            <a:extLst/>
          </p:cNvPr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>
            <a:extLst/>
          </p:cNvPr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>
            <a:extLst/>
          </p:cNvPr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smtClean="0"/>
              <a:t>Mittwoch, 26.05.2021</a:t>
            </a:r>
          </a:p>
          <a:p>
            <a:pPr>
              <a:buNone/>
            </a:pPr>
            <a:r>
              <a:rPr lang="de-DE" sz="2000" b="1" dirty="0" smtClean="0"/>
              <a:t>Donnerstag, 27.05.2021</a:t>
            </a:r>
            <a:endParaRPr lang="de-DE" sz="2000" b="1" dirty="0"/>
          </a:p>
          <a:p>
            <a:pPr>
              <a:buNone/>
            </a:pPr>
            <a:r>
              <a:rPr lang="de-DE" sz="2000" b="1" dirty="0"/>
              <a:t>Freitag, </a:t>
            </a:r>
            <a:r>
              <a:rPr lang="de-DE" sz="2000" b="1" dirty="0" smtClean="0"/>
              <a:t>28.05.2021</a:t>
            </a:r>
            <a:endParaRPr lang="de-DE" sz="2000" b="1" dirty="0"/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</a:t>
            </a:r>
            <a:r>
              <a:rPr lang="de-DE" altLang="de-DE" dirty="0" smtClean="0">
                <a:ea typeface="+mn-ea"/>
                <a:cs typeface="+mn-cs"/>
              </a:rPr>
              <a:t>Uhr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</a:t>
            </a:r>
            <a:r>
              <a:rPr lang="de-DE" altLang="de-DE" dirty="0" smtClean="0">
                <a:ea typeface="+mn-ea"/>
                <a:cs typeface="+mn-cs"/>
              </a:rPr>
              <a:t>16:00 </a:t>
            </a:r>
            <a:r>
              <a:rPr lang="de-DE" altLang="de-DE" dirty="0">
                <a:ea typeface="+mn-ea"/>
                <a:cs typeface="+mn-cs"/>
              </a:rPr>
              <a:t>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433</Words>
  <Application>Microsoft Office PowerPoint</Application>
  <PresentationFormat>Bildschirmpräsentation (4:3)</PresentationFormat>
  <Paragraphs>174</Paragraphs>
  <Slides>15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Vorstellung</vt:lpstr>
      <vt:lpstr>PowerPoint-Präsentation</vt:lpstr>
      <vt:lpstr>Inhalt und Ziel</vt:lpstr>
      <vt:lpstr>Agenda</vt:lpstr>
      <vt:lpstr>Zeitplan</vt:lpstr>
      <vt:lpstr>Remote Training</vt:lpstr>
      <vt:lpstr>Vereinbarungen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Patrick Möbius</cp:lastModifiedBy>
  <cp:revision>930</cp:revision>
  <cp:lastPrinted>1996-08-01T16:36:58Z</cp:lastPrinted>
  <dcterms:created xsi:type="dcterms:W3CDTF">1996-08-01T16:33:14Z</dcterms:created>
  <dcterms:modified xsi:type="dcterms:W3CDTF">2021-05-21T13:39:55Z</dcterms:modified>
</cp:coreProperties>
</file>