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288" r:id="rId3"/>
    <p:sldId id="290" r:id="rId4"/>
    <p:sldId id="324" r:id="rId5"/>
    <p:sldId id="323" r:id="rId6"/>
    <p:sldId id="462" r:id="rId7"/>
    <p:sldId id="449" r:id="rId8"/>
    <p:sldId id="458" r:id="rId9"/>
    <p:sldId id="461" r:id="rId10"/>
    <p:sldId id="460" r:id="rId11"/>
    <p:sldId id="463" r:id="rId1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5" d="100"/>
          <a:sy n="125" d="100"/>
        </p:scale>
        <p:origin x="1181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21.02.2019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18.03. – 20.03.2019, </a:t>
            </a:r>
          </a:p>
          <a:p>
            <a:pPr algn="l" eaLnBrk="1" hangingPunct="1"/>
            <a:r>
              <a:rPr lang="de-DE" sz="1600" dirty="0"/>
              <a:t>Daniel Krämer</a:t>
            </a:r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Java?</a:t>
            </a:r>
          </a:p>
          <a:p>
            <a:r>
              <a:rPr lang="de-DE" dirty="0"/>
              <a:t>Web?</a:t>
            </a:r>
          </a:p>
          <a:p>
            <a:r>
              <a:rPr lang="de-DE" dirty="0"/>
              <a:t>Container?</a:t>
            </a:r>
          </a:p>
          <a:p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  <a:endParaRPr lang="de-DE" altLang="de-DE" sz="2000" dirty="0">
              <a:ea typeface="+mn-ea"/>
              <a:cs typeface="+mn-cs"/>
            </a:endParaRP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/>
            <a:r>
              <a:rPr lang="de-DE" sz="2000" dirty="0"/>
              <a:t>Zielgruppe</a:t>
            </a:r>
          </a:p>
          <a:p>
            <a:pPr marL="914400" lvl="1" indent="-457200"/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514350" indent="-457200"/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Eclipse</a:t>
            </a:r>
            <a:r>
              <a:rPr lang="de-DE" sz="1800" dirty="0"/>
              <a:t> oder </a:t>
            </a:r>
            <a:r>
              <a:rPr lang="de-DE" sz="1800" dirty="0" err="1"/>
              <a:t>IntelliJ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</a:t>
            </a:r>
            <a:r>
              <a:rPr lang="de-DE" sz="1800" dirty="0" err="1"/>
              <a:t>maven</a:t>
            </a:r>
            <a:r>
              <a:rPr lang="de-DE" sz="1800" dirty="0"/>
              <a:t>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r>
              <a:rPr lang="de-DE" sz="1800" b="1" dirty="0"/>
              <a:t>Tag 1 – Einführung</a:t>
            </a:r>
          </a:p>
          <a:p>
            <a:pPr lvl="1"/>
            <a:r>
              <a:rPr lang="de-DE" sz="1400" dirty="0"/>
              <a:t>Installation</a:t>
            </a:r>
          </a:p>
          <a:p>
            <a:pPr lvl="1"/>
            <a:r>
              <a:rPr lang="de-DE" sz="1400" dirty="0"/>
              <a:t>Erste Anwendung</a:t>
            </a:r>
          </a:p>
          <a:p>
            <a:pPr lvl="1"/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r>
              <a:rPr lang="de-DE" sz="1800" b="1" dirty="0"/>
              <a:t>Tag 2 – Entwicklung</a:t>
            </a:r>
          </a:p>
          <a:p>
            <a:pPr lvl="1"/>
            <a:r>
              <a:rPr lang="de-DE" sz="1400" dirty="0"/>
              <a:t>Models</a:t>
            </a:r>
          </a:p>
          <a:p>
            <a:pPr lvl="1"/>
            <a:r>
              <a:rPr lang="de-DE" sz="1400" dirty="0"/>
              <a:t>Darstellung</a:t>
            </a:r>
          </a:p>
          <a:p>
            <a:pPr lvl="1"/>
            <a:r>
              <a:rPr lang="de-DE" sz="1400" dirty="0"/>
              <a:t>Formulare</a:t>
            </a:r>
          </a:p>
          <a:p>
            <a:pPr lvl="1"/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r>
              <a:rPr lang="de-DE" sz="1800" b="1" dirty="0"/>
              <a:t>Tag 3 – Fortgeschrittene Themen</a:t>
            </a:r>
          </a:p>
          <a:p>
            <a:pPr lvl="1"/>
            <a:r>
              <a:rPr lang="de-DE" sz="1400" dirty="0"/>
              <a:t>Tests</a:t>
            </a:r>
          </a:p>
          <a:p>
            <a:pPr lvl="1"/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/>
            <a:r>
              <a:rPr lang="de-DE" sz="1400" dirty="0"/>
              <a:t>Lokalisierung &amp; Internationalisierung</a:t>
            </a:r>
          </a:p>
          <a:p>
            <a:pPr lvl="1"/>
            <a:r>
              <a:rPr lang="de-DE" sz="1400" dirty="0"/>
              <a:t>Performance</a:t>
            </a:r>
          </a:p>
          <a:p>
            <a:pPr lvl="1"/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18.03.2019</a:t>
            </a:r>
          </a:p>
          <a:p>
            <a:pPr>
              <a:buNone/>
            </a:pPr>
            <a:r>
              <a:rPr lang="de-DE" sz="2000" b="1" dirty="0"/>
              <a:t>Dienstag, 19.03.2019</a:t>
            </a:r>
          </a:p>
          <a:p>
            <a:pPr>
              <a:buNone/>
            </a:pPr>
            <a:r>
              <a:rPr lang="de-DE" sz="2000" b="1" dirty="0"/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16:00 Uhr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8,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r>
              <a:rPr lang="en-US" sz="2600" i="1" dirty="0"/>
              <a:t>Wicket in Action, 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39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227</Words>
  <Application>Microsoft Office PowerPoint</Application>
  <PresentationFormat>Bildschirmpräsentation (4:3)</PresentationFormat>
  <Paragraphs>95</Paragraphs>
  <Slides>10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Inhalt und Ziel</vt:lpstr>
      <vt:lpstr>Agenda</vt:lpstr>
      <vt:lpstr>Zeitplan</vt:lpstr>
      <vt:lpstr>Material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Micro Soft</cp:lastModifiedBy>
  <cp:revision>902</cp:revision>
  <cp:lastPrinted>1996-08-01T16:36:58Z</cp:lastPrinted>
  <dcterms:created xsi:type="dcterms:W3CDTF">1996-08-01T16:33:14Z</dcterms:created>
  <dcterms:modified xsi:type="dcterms:W3CDTF">2019-02-21T13:28:13Z</dcterms:modified>
</cp:coreProperties>
</file>