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1" d="100"/>
          <a:sy n="121" d="100"/>
        </p:scale>
        <p:origin x="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08.01.2018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r>
              <a:rPr lang="de-DE" sz="2000" dirty="0"/>
              <a:t>Aktueller Zustand des Komponentenbaums</a:t>
            </a:r>
          </a:p>
          <a:p>
            <a:r>
              <a:rPr lang="de-DE" sz="2000" dirty="0"/>
              <a:t>Eigene Implementierungen üblich</a:t>
            </a:r>
          </a:p>
          <a:p>
            <a:pPr lvl="1"/>
            <a:r>
              <a:rPr lang="de-DE" sz="1600" dirty="0"/>
              <a:t>Beispiel: Durchführung des Logins</a:t>
            </a:r>
          </a:p>
          <a:p>
            <a:pPr lvl="1"/>
            <a:r>
              <a:rPr lang="de-DE" sz="1600" dirty="0"/>
              <a:t>Registrierung durch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r>
              <a:rPr lang="de-DE" sz="2000" dirty="0"/>
              <a:t>Wiederverwendbare UI-Bausteine</a:t>
            </a:r>
          </a:p>
          <a:p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/>
            <a:r>
              <a:rPr lang="de-DE" dirty="0"/>
              <a:t>HTML + Java (ggf. JavaScript…) – Strukturen sind ähnlich</a:t>
            </a:r>
          </a:p>
          <a:p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r>
              <a:rPr lang="de-DE" sz="2000" dirty="0"/>
              <a:t>Vorgefertigte Komponenten</a:t>
            </a:r>
          </a:p>
          <a:p>
            <a:pPr lvl="1"/>
            <a:r>
              <a:rPr lang="de-DE" sz="1600" dirty="0"/>
              <a:t>Labels</a:t>
            </a:r>
          </a:p>
          <a:p>
            <a:pPr lvl="1"/>
            <a:r>
              <a:rPr lang="de-DE" sz="1600" dirty="0"/>
              <a:t>Forms</a:t>
            </a:r>
          </a:p>
          <a:p>
            <a:pPr lvl="1"/>
            <a:r>
              <a:rPr lang="de-DE" sz="1600" dirty="0"/>
              <a:t>Links</a:t>
            </a:r>
          </a:p>
          <a:p>
            <a:pPr lvl="1"/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r>
              <a:rPr lang="de-DE" sz="2000" dirty="0"/>
              <a:t>Lebenszyklus</a:t>
            </a:r>
          </a:p>
          <a:p>
            <a:pPr lvl="1"/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/>
            <a:r>
              <a:rPr lang="de-DE" sz="1600" dirty="0"/>
              <a:t>Rendering		Generierung von Markup</a:t>
            </a:r>
          </a:p>
          <a:p>
            <a:pPr lvl="1"/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r>
              <a:rPr lang="de-DE" sz="2000" dirty="0"/>
              <a:t>Hook-Methoden</a:t>
            </a:r>
          </a:p>
          <a:p>
            <a:pPr lvl="1"/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/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r>
              <a:rPr lang="de-DE" sz="2000" dirty="0"/>
              <a:t>Navigation über Link-Komponenten</a:t>
            </a:r>
          </a:p>
          <a:p>
            <a:pPr lvl="1"/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endParaRPr lang="de-DE" sz="2000" dirty="0"/>
          </a:p>
          <a:p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marL="457200" lvl="1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MountedPageWithPlaceholder.class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2000" dirty="0"/>
          </a:p>
          <a:p>
            <a:r>
              <a:rPr lang="de-DE" sz="2000" dirty="0"/>
              <a:t>Wie viele Pages braucht eine Anwendung?</a:t>
            </a:r>
          </a:p>
          <a:p>
            <a:pPr lvl="1"/>
            <a:r>
              <a:rPr lang="de-DE" dirty="0"/>
              <a:t>Wie viele abstrakte Pages?</a:t>
            </a:r>
          </a:p>
          <a:p>
            <a:pPr lvl="1"/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./.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r>
              <a:rPr lang="de-DE" sz="2000" dirty="0"/>
              <a:t>Einsparung von Ressourcen</a:t>
            </a:r>
          </a:p>
          <a:p>
            <a:r>
              <a:rPr lang="de-DE" sz="2000" dirty="0"/>
              <a:t>Beispiel: Login Page</a:t>
            </a:r>
          </a:p>
          <a:p>
            <a:r>
              <a:rPr lang="de-DE" sz="2000" dirty="0"/>
              <a:t>Voraussetzungen</a:t>
            </a:r>
          </a:p>
          <a:p>
            <a:pPr lvl="1"/>
            <a:r>
              <a:rPr lang="de-DE" sz="1600" dirty="0"/>
              <a:t>Instanziierung durch das Framework</a:t>
            </a:r>
          </a:p>
          <a:p>
            <a:pPr lvl="1"/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Modifizieren sie die Echo-Anwendung</a:t>
            </a:r>
          </a:p>
          <a:p>
            <a:endParaRPr lang="de-DE" sz="2000" dirty="0"/>
          </a:p>
          <a:p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</a:t>
            </a:r>
          </a:p>
          <a:p>
            <a:pPr lvl="1"/>
            <a:endParaRPr lang="de-DE" sz="1800" dirty="0"/>
          </a:p>
          <a:p>
            <a:r>
              <a:rPr lang="de-DE" sz="2000" dirty="0"/>
              <a:t>Geben Sie im Server Antwort Bereich aus, in welcher Sequenz folgende Methoden durchlaufen werden: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2009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3" imgW="2476965" imgH="4342768" progId="Visio.Drawing.11">
                  <p:embed/>
                </p:oleObj>
              </mc:Choice>
              <mc:Fallback>
                <p:oleObj name="Visio" r:id="rId3" imgW="2476965" imgH="434276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r>
              <a:rPr lang="de-DE" sz="2000" dirty="0"/>
              <a:t>Starten Sie die Link-Counter-Anwendung.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r>
              <a:rPr lang="de-DE" sz="2000" dirty="0"/>
              <a:t>Erstellen Sie: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2 vers. Session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Mit je 2 </a:t>
            </a:r>
            <a:r>
              <a:rPr lang="de-DE" sz="1800" dirty="0" err="1"/>
              <a:t>Pagemaps</a:t>
            </a:r>
            <a:r>
              <a:rPr lang="de-DE" sz="1800" dirty="0"/>
              <a:t>.</a:t>
            </a:r>
          </a:p>
          <a:p>
            <a:pPr lvl="1"/>
            <a:endParaRPr lang="de-DE" sz="1800" dirty="0"/>
          </a:p>
          <a:p>
            <a:r>
              <a:rPr lang="de-DE" sz="2000" dirty="0"/>
              <a:t>Untersuchen Sie im Debugger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Welche Objekte hat der Session-Store?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Wie lauten die IDs der Pages.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endParaRPr lang="de-DE" sz="2000" dirty="0"/>
          </a:p>
          <a:p>
            <a:r>
              <a:rPr lang="de-DE" sz="2000" dirty="0"/>
              <a:t>Pages, Components: </a:t>
            </a:r>
            <a:r>
              <a:rPr lang="de-DE" sz="2000" dirty="0" err="1"/>
              <a:t>Synchronized</a:t>
            </a:r>
            <a:r>
              <a:rPr lang="de-DE" sz="2000" dirty="0"/>
              <a:t> auf der Page</a:t>
            </a:r>
          </a:p>
          <a:p>
            <a:endParaRPr lang="de-DE" sz="2000" dirty="0"/>
          </a:p>
          <a:p>
            <a:r>
              <a:rPr lang="de-DE" sz="2000" dirty="0"/>
              <a:t>Achtung:</a:t>
            </a:r>
          </a:p>
          <a:p>
            <a:pPr lvl="1"/>
            <a:r>
              <a:rPr lang="de-DE" sz="1800" dirty="0"/>
              <a:t>Pro Instanz einer Komponente nur eine Page</a:t>
            </a:r>
          </a:p>
          <a:p>
            <a:pPr lvl="1"/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/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/>
            <a:r>
              <a:rPr lang="de-DE" sz="1800" dirty="0"/>
              <a:t>Session </a:t>
            </a:r>
          </a:p>
          <a:p>
            <a:pPr lvl="2"/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r>
              <a:rPr lang="de-DE" sz="2000" dirty="0"/>
              <a:t>Kontrolliert durch Framework</a:t>
            </a:r>
          </a:p>
          <a:p>
            <a:r>
              <a:rPr lang="de-DE" sz="2000" dirty="0"/>
              <a:t>Abstraktion der Servlet API</a:t>
            </a:r>
          </a:p>
          <a:p>
            <a:pPr lvl="1"/>
            <a:r>
              <a:rPr lang="de-DE" sz="1600" dirty="0" err="1"/>
              <a:t>ServletWebRequest</a:t>
            </a:r>
            <a:endParaRPr lang="de-DE" sz="1600" dirty="0"/>
          </a:p>
          <a:p>
            <a:pPr lvl="1"/>
            <a:r>
              <a:rPr lang="de-DE" sz="1600" dirty="0" err="1"/>
              <a:t>ServletWebResponse</a:t>
            </a:r>
            <a:endParaRPr lang="de-DE" sz="1600" dirty="0"/>
          </a:p>
          <a:p>
            <a:r>
              <a:rPr lang="de-DE" sz="2000" dirty="0" err="1"/>
              <a:t>RequestCycle</a:t>
            </a:r>
            <a:endParaRPr lang="de-DE" sz="2000" dirty="0"/>
          </a:p>
          <a:p>
            <a:pPr lvl="1"/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/>
              <a:t>Verarbeitung von Request &amp; Response</a:t>
            </a:r>
          </a:p>
          <a:p>
            <a:pPr lvl="1"/>
            <a:r>
              <a:rPr lang="de-DE" sz="1600" dirty="0"/>
              <a:t>Bestimmung konkreter URLs für Pages</a:t>
            </a:r>
          </a:p>
          <a:p>
            <a:pPr lvl="1"/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/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606</Words>
  <Application>Microsoft Office PowerPoint</Application>
  <PresentationFormat>Bildschirmpräsentation (4:3)</PresentationFormat>
  <Paragraphs>148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./.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953</cp:revision>
  <cp:lastPrinted>2016-07-11T16:09:04Z</cp:lastPrinted>
  <dcterms:created xsi:type="dcterms:W3CDTF">1996-08-01T16:33:14Z</dcterms:created>
  <dcterms:modified xsi:type="dcterms:W3CDTF">2018-01-08T13:36:57Z</dcterms:modified>
</cp:coreProperties>
</file>