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517" r:id="rId3"/>
    <p:sldId id="485" r:id="rId4"/>
    <p:sldId id="525" r:id="rId5"/>
    <p:sldId id="526" r:id="rId6"/>
    <p:sldId id="527" r:id="rId7"/>
    <p:sldId id="528" r:id="rId8"/>
    <p:sldId id="524" r:id="rId9"/>
    <p:sldId id="530" r:id="rId10"/>
    <p:sldId id="529" r:id="rId11"/>
    <p:sldId id="532" r:id="rId12"/>
    <p:sldId id="531" r:id="rId13"/>
    <p:sldId id="533" r:id="rId14"/>
    <p:sldId id="535" r:id="rId15"/>
    <p:sldId id="536" r:id="rId16"/>
    <p:sldId id="537" r:id="rId17"/>
    <p:sldId id="538" r:id="rId18"/>
    <p:sldId id="539" r:id="rId1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8" d="100"/>
          <a:sy n="128" d="100"/>
        </p:scale>
        <p:origin x="9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16.06.2017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7215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Tag-2_2-Bestandteile_Components.pptx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HTML: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Tags für die gewünschten Komponenten einfügen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2249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Gewünschte Komponenten einfügen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26879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Repeater</a:t>
            </a:r>
          </a:p>
          <a:p>
            <a:r>
              <a:rPr lang="de-DE" sz="2000" dirty="0"/>
              <a:t>Mehrfaches Anzeigen von Elementen</a:t>
            </a: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Beispiel: Listen</a:t>
            </a: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Alternativen in </a:t>
            </a:r>
            <a:r>
              <a:rPr lang="de-DE" sz="20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RepeatingView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ListView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DataView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81979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RepeatingView</a:t>
            </a:r>
            <a:endParaRPr lang="de-DE" sz="2000" b="1" dirty="0"/>
          </a:p>
          <a:p>
            <a:r>
              <a:rPr lang="de-DE" sz="2000" dirty="0"/>
              <a:t>Wiederholung eines einfachen Markup-Fragments</a:t>
            </a:r>
          </a:p>
          <a:p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endParaRPr lang="de-DE" sz="8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92166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r>
              <a:rPr lang="de-DE" sz="2000" dirty="0"/>
              <a:t>Darstellung komplexeren Markups</a:t>
            </a:r>
          </a:p>
          <a:p>
            <a:r>
              <a:rPr lang="de-DE" sz="2000" dirty="0"/>
              <a:t>Jedes Element wird zu eigenem </a:t>
            </a:r>
            <a:r>
              <a:rPr lang="de-DE" sz="2000" dirty="0" err="1"/>
              <a:t>ListItem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2154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r>
              <a:rPr lang="de-DE" sz="2000" dirty="0"/>
              <a:t>Java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item)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07295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b="1" dirty="0"/>
          </a:p>
          <a:p>
            <a:r>
              <a:rPr lang="de-DE" sz="2000" dirty="0"/>
              <a:t>Effiziente Darstellung großer Datenmengen</a:t>
            </a:r>
          </a:p>
          <a:p>
            <a:r>
              <a:rPr lang="de-DE" sz="2000" dirty="0" err="1"/>
              <a:t>DataProvider</a:t>
            </a:r>
            <a:endParaRPr lang="de-DE" sz="2000" dirty="0"/>
          </a:p>
          <a:p>
            <a:pPr lvl="1"/>
            <a:r>
              <a:rPr lang="de-DE" sz="1600" dirty="0" err="1"/>
              <a:t>Paging</a:t>
            </a:r>
            <a:r>
              <a:rPr lang="de-DE" sz="1600" dirty="0"/>
              <a:t>, </a:t>
            </a:r>
            <a:r>
              <a:rPr lang="de-DE" sz="1600" dirty="0" err="1"/>
              <a:t>Sorting</a:t>
            </a:r>
            <a:endParaRPr lang="de-DE" sz="1600" dirty="0"/>
          </a:p>
          <a:p>
            <a:pPr lvl="1"/>
            <a:r>
              <a:rPr lang="de-DE" sz="1600" dirty="0" err="1"/>
              <a:t>ListDataProvider</a:t>
            </a:r>
            <a:endParaRPr lang="de-DE" sz="1600" dirty="0"/>
          </a:p>
          <a:p>
            <a:pPr lvl="1"/>
            <a:r>
              <a:rPr lang="de-DE" sz="1600" dirty="0" err="1"/>
              <a:t>SortableDataProvider</a:t>
            </a:r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&gt;Vorname&lt;/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87980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77300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dirty="0"/>
          </a:p>
          <a:p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//Methode außerhalb definiert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(Item&lt;Person&gt; item)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Person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item.getModelObject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person.getSurname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6794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Labels</a:t>
            </a:r>
          </a:p>
          <a:p>
            <a:r>
              <a:rPr lang="de-DE" sz="2000" dirty="0"/>
              <a:t>Dynamische Ausgabe von Zeichenketten</a:t>
            </a:r>
          </a:p>
          <a:p>
            <a:r>
              <a:rPr lang="de-DE" sz="2000" dirty="0"/>
              <a:t>Convenience-Konstruktor ohne Model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HTML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&gt;Anbieter des Trainings: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1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r>
              <a:rPr lang="de-DE" sz="2000" dirty="0"/>
              <a:t>Wiederverwendbare Container für Komponenten</a:t>
            </a: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+ Java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6" y="2609445"/>
            <a:ext cx="4919072" cy="37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r>
              <a:rPr lang="de-DE" sz="2000" dirty="0"/>
              <a:t>HTML: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Diverse Labels. Äußeres Gerüst wird ignoriert!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6734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r>
              <a:rPr lang="de-DE" sz="2000" dirty="0"/>
              <a:t>Java: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3694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Model&lt;&gt;(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4935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Vorgabe eines gemeinsamen Rahmens</a:t>
            </a:r>
          </a:p>
          <a:p>
            <a:pPr lvl="1"/>
            <a:r>
              <a:rPr lang="de-DE" sz="1600" dirty="0"/>
              <a:t>Header</a:t>
            </a:r>
          </a:p>
          <a:p>
            <a:pPr lvl="1"/>
            <a:r>
              <a:rPr lang="de-DE" sz="1600" dirty="0"/>
              <a:t>Navigation</a:t>
            </a:r>
          </a:p>
          <a:p>
            <a:pPr lvl="1"/>
            <a:r>
              <a:rPr lang="de-DE" sz="1600" dirty="0"/>
              <a:t>Content</a:t>
            </a:r>
          </a:p>
          <a:p>
            <a:pPr lvl="1"/>
            <a:r>
              <a:rPr lang="de-DE" sz="1600" dirty="0" err="1"/>
              <a:t>Footer</a:t>
            </a:r>
            <a:endParaRPr lang="de-DE" sz="1600" dirty="0"/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Strategie</a:t>
            </a:r>
          </a:p>
          <a:p>
            <a:pPr lvl="1"/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für gemeinsame Bereiche konstruieren</a:t>
            </a:r>
          </a:p>
          <a:p>
            <a:pPr lvl="1"/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zu Template Page zusammenbauen</a:t>
            </a: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Nutzung von Java und Markup </a:t>
            </a: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Inheritance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Spezifischen Content definieren</a:t>
            </a: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Spezielle Tags</a:t>
            </a: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wicket:child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wicket:extend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1509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HTML: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:child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42807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Java: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1046417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241</Words>
  <Application>Microsoft Office PowerPoint</Application>
  <PresentationFormat>Bildschirmpräsentation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Components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dkraemer</cp:lastModifiedBy>
  <cp:revision>858</cp:revision>
  <cp:lastPrinted>1996-08-01T16:36:58Z</cp:lastPrinted>
  <dcterms:created xsi:type="dcterms:W3CDTF">1996-08-01T16:33:14Z</dcterms:created>
  <dcterms:modified xsi:type="dcterms:W3CDTF">2017-06-16T16:05:54Z</dcterms:modified>
</cp:coreProperties>
</file>