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8"/>
  </p:notesMasterIdLst>
  <p:handoutMasterIdLst>
    <p:handoutMasterId r:id="rId19"/>
  </p:handoutMasterIdLst>
  <p:sldIdLst>
    <p:sldId id="518" r:id="rId3"/>
    <p:sldId id="543" r:id="rId4"/>
    <p:sldId id="486" r:id="rId5"/>
    <p:sldId id="540" r:id="rId6"/>
    <p:sldId id="542" r:id="rId7"/>
    <p:sldId id="541" r:id="rId8"/>
    <p:sldId id="544" r:id="rId9"/>
    <p:sldId id="546" r:id="rId10"/>
    <p:sldId id="550" r:id="rId11"/>
    <p:sldId id="551" r:id="rId12"/>
    <p:sldId id="552" r:id="rId13"/>
    <p:sldId id="545" r:id="rId14"/>
    <p:sldId id="547" r:id="rId15"/>
    <p:sldId id="548" r:id="rId16"/>
    <p:sldId id="549" r:id="rId17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28" d="100"/>
          <a:sy n="128" d="100"/>
        </p:scale>
        <p:origin x="9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16.06.2017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332690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Tag-2_3-Bestandteile_Formulare.pptx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Formulare</a:t>
            </a:r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417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JSR 303</a:t>
            </a:r>
          </a:p>
          <a:p>
            <a:r>
              <a:rPr lang="de-DE" sz="2000" dirty="0"/>
              <a:t>Bean</a:t>
            </a:r>
            <a:endParaRPr lang="de-DE" sz="2000" b="1" dirty="0"/>
          </a:p>
          <a:p>
            <a:pPr marL="0" indent="0">
              <a:buNone/>
            </a:pPr>
            <a:endParaRPr lang="de-DE" sz="800" b="1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@Pattern(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"^...$"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email;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@Range(min =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150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535062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JSR 303</a:t>
            </a:r>
          </a:p>
          <a:p>
            <a:r>
              <a:rPr lang="de-DE" sz="2000" dirty="0" err="1"/>
              <a:t>Application</a:t>
            </a:r>
            <a:r>
              <a:rPr lang="de-DE" sz="2000" dirty="0"/>
              <a:t>-Klasse</a:t>
            </a:r>
          </a:p>
          <a:p>
            <a:pPr marL="0" indent="0">
              <a:buNone/>
            </a:pPr>
            <a:endParaRPr lang="de-DE" altLang="de-DE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BeanValidationConfiguration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/>
            <a:r>
              <a:rPr lang="de-DE" sz="2000" dirty="0" err="1">
                <a:latin typeface="+mj-lt"/>
                <a:cs typeface="Courier New" panose="02070309020205020404" pitchFamily="49" charset="0"/>
              </a:rPr>
              <a:t>PropertyValidator</a:t>
            </a:r>
            <a:endParaRPr lang="de-DE" sz="20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altLang="de-DE" sz="8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Form&lt;Person&gt; form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Form&lt;&gt;(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63324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Feedback</a:t>
            </a:r>
          </a:p>
          <a:p>
            <a:r>
              <a:rPr lang="de-DE" sz="2000" dirty="0"/>
              <a:t>Rückmeldung an den Nutzer</a:t>
            </a:r>
          </a:p>
          <a:p>
            <a:r>
              <a:rPr lang="de-DE" sz="2000" dirty="0"/>
              <a:t>Überschreibbare Standardtexte</a:t>
            </a:r>
          </a:p>
          <a:p>
            <a:r>
              <a:rPr lang="de-DE" sz="2000" dirty="0"/>
              <a:t>Internationalisierung</a:t>
            </a:r>
          </a:p>
          <a:p>
            <a:r>
              <a:rPr lang="de-DE" sz="2000" dirty="0"/>
              <a:t>Speicherung in </a:t>
            </a:r>
            <a:r>
              <a:rPr lang="de-DE" sz="2000" dirty="0" err="1"/>
              <a:t>Resource</a:t>
            </a:r>
            <a:r>
              <a:rPr lang="de-DE" sz="2000" dirty="0"/>
              <a:t> Bundles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33793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Feedback Panel</a:t>
            </a:r>
          </a:p>
          <a:p>
            <a:r>
              <a:rPr lang="de-DE" sz="2000" dirty="0"/>
              <a:t>Auflistung von Messages </a:t>
            </a:r>
          </a:p>
          <a:p>
            <a:r>
              <a:rPr lang="de-DE" sz="2000" dirty="0"/>
              <a:t>Interface </a:t>
            </a:r>
            <a:r>
              <a:rPr lang="de-DE" sz="2000" i="1" dirty="0" err="1"/>
              <a:t>IFeedbackMessageFilter</a:t>
            </a:r>
            <a:endParaRPr lang="de-DE" sz="2000" i="1" dirty="0"/>
          </a:p>
          <a:p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</a:t>
            </a:r>
          </a:p>
          <a:p>
            <a:pPr marL="0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ExactErrorLevelFilter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FeedbackMessage.ERROR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400050" lvl="1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ExactErrorLevelFilter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FeedbackMessage.SUCCESS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</a:p>
          <a:p>
            <a:pPr marL="0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3556926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Flash Messages</a:t>
            </a:r>
          </a:p>
          <a:p>
            <a:r>
              <a:rPr lang="de-DE" sz="2000" dirty="0"/>
              <a:t>Nachrichten von Komponenten</a:t>
            </a:r>
          </a:p>
          <a:p>
            <a:r>
              <a:rPr lang="de-DE" sz="2000" dirty="0"/>
              <a:t>Levels (vgl. </a:t>
            </a:r>
            <a:r>
              <a:rPr lang="de-DE" sz="2000" dirty="0" err="1"/>
              <a:t>Logging</a:t>
            </a:r>
            <a:r>
              <a:rPr lang="de-DE" sz="2000" dirty="0"/>
              <a:t>)</a:t>
            </a:r>
          </a:p>
          <a:p>
            <a:pPr lvl="1"/>
            <a:r>
              <a:rPr lang="de-DE" sz="1600" dirty="0" err="1"/>
              <a:t>debug</a:t>
            </a:r>
            <a:endParaRPr lang="de-DE" sz="1600" dirty="0"/>
          </a:p>
          <a:p>
            <a:pPr lvl="1"/>
            <a:r>
              <a:rPr lang="de-DE" sz="1600" dirty="0" err="1"/>
              <a:t>info</a:t>
            </a:r>
            <a:endParaRPr lang="de-DE" sz="1600" dirty="0"/>
          </a:p>
          <a:p>
            <a:pPr lvl="1"/>
            <a:r>
              <a:rPr lang="de-DE" sz="1600" dirty="0" err="1"/>
              <a:t>success</a:t>
            </a:r>
            <a:endParaRPr lang="de-DE" sz="1600" dirty="0"/>
          </a:p>
          <a:p>
            <a:pPr lvl="1"/>
            <a:r>
              <a:rPr lang="de-DE" sz="1600" dirty="0"/>
              <a:t>warn</a:t>
            </a:r>
          </a:p>
          <a:p>
            <a:pPr lvl="1"/>
            <a:r>
              <a:rPr lang="de-DE" sz="1600" dirty="0" err="1"/>
              <a:t>error</a:t>
            </a:r>
            <a:endParaRPr lang="de-DE" sz="1600" dirty="0"/>
          </a:p>
          <a:p>
            <a:pPr lvl="1"/>
            <a:r>
              <a:rPr lang="de-DE" sz="1600" dirty="0"/>
              <a:t>fatal</a:t>
            </a:r>
          </a:p>
          <a:p>
            <a:r>
              <a:rPr lang="de-DE" sz="2000" dirty="0"/>
              <a:t>Definition eigener </a:t>
            </a:r>
            <a:r>
              <a:rPr lang="de-DE" sz="2000" dirty="0" err="1"/>
              <a:t>FeedbackMessageFilter</a:t>
            </a: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372874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661275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Flash Messages</a:t>
            </a:r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CustomFeedbackMessageFilter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IFeedbackMessageFilter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CustomFeedbackMessageFilter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Überprüfen, ob eine Message ausgegeben werden soll...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Eventuell Berücksichtigung weiterer Level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2284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r>
              <a:rPr lang="de-DE" sz="2000" dirty="0"/>
              <a:t>Eigene Komponenten</a:t>
            </a:r>
          </a:p>
          <a:p>
            <a:r>
              <a:rPr lang="de-DE" sz="2000" dirty="0"/>
              <a:t>Handler auf Serverseite</a:t>
            </a:r>
          </a:p>
          <a:p>
            <a:pPr lvl="1"/>
            <a:r>
              <a:rPr lang="de-DE" sz="1600" dirty="0" err="1"/>
              <a:t>onSubmit</a:t>
            </a:r>
            <a:r>
              <a:rPr lang="de-DE" sz="1600" dirty="0"/>
              <a:t>()</a:t>
            </a:r>
          </a:p>
          <a:p>
            <a:pPr lvl="1"/>
            <a:r>
              <a:rPr lang="de-DE" sz="1600" dirty="0" err="1"/>
              <a:t>onError</a:t>
            </a:r>
            <a:r>
              <a:rPr lang="de-DE" sz="1600" dirty="0"/>
              <a:t>()</a:t>
            </a:r>
          </a:p>
          <a:p>
            <a:pPr lvl="1"/>
            <a:endParaRPr lang="de-DE" sz="1600" dirty="0"/>
          </a:p>
          <a:p>
            <a:r>
              <a:rPr lang="de-DE" sz="2000" dirty="0"/>
              <a:t>Verarbeitung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3933056"/>
            <a:ext cx="79057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9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r>
              <a:rPr lang="de-DE" sz="2000" dirty="0"/>
              <a:t>Vorgefertigte Eingabekomponenten</a:t>
            </a:r>
          </a:p>
          <a:p>
            <a:pPr lvl="1"/>
            <a:r>
              <a:rPr lang="de-DE" sz="1600" dirty="0"/>
              <a:t>Textfelder</a:t>
            </a:r>
          </a:p>
          <a:p>
            <a:pPr lvl="1"/>
            <a:r>
              <a:rPr lang="de-DE" sz="1600" dirty="0" err="1"/>
              <a:t>CheckBoxen</a:t>
            </a:r>
            <a:endParaRPr lang="de-DE" sz="1600" dirty="0"/>
          </a:p>
          <a:p>
            <a:pPr lvl="1"/>
            <a:r>
              <a:rPr lang="de-DE" sz="1600" dirty="0" err="1"/>
              <a:t>DropDowns</a:t>
            </a:r>
            <a:endParaRPr lang="de-DE" sz="1600" dirty="0"/>
          </a:p>
          <a:p>
            <a:pPr lvl="1"/>
            <a:r>
              <a:rPr lang="de-DE" sz="1600" dirty="0"/>
              <a:t>Buttons</a:t>
            </a:r>
          </a:p>
          <a:p>
            <a:pPr lvl="1"/>
            <a:r>
              <a:rPr lang="de-DE" sz="1600" dirty="0"/>
              <a:t>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606251"/>
            <a:ext cx="7200800" cy="25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2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9093324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r>
              <a:rPr lang="de-DE" sz="2000" dirty="0"/>
              <a:t>HTML: Page</a:t>
            </a:r>
          </a:p>
          <a:p>
            <a:endParaRPr 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&gt;Person&lt;/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&gt;Name: 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&gt;Nachname: 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"Save"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"Speichern"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97821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9093324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r>
              <a:rPr lang="de-DE" sz="2000" dirty="0"/>
              <a:t>Java: Page</a:t>
            </a:r>
          </a:p>
          <a:p>
            <a:endParaRPr 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51109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9093324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r>
              <a:rPr lang="de-DE" sz="2000" dirty="0"/>
              <a:t>Java: Formular</a:t>
            </a:r>
          </a:p>
          <a:p>
            <a:endParaRPr 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final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onSubmit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(String)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nameField.getDefaultModelObject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(String)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surnameField.getDefaultModelObject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"Hallo "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42612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Validierung</a:t>
            </a:r>
          </a:p>
          <a:p>
            <a:r>
              <a:rPr lang="de-DE" sz="2000" dirty="0"/>
              <a:t>Interface </a:t>
            </a:r>
            <a:r>
              <a:rPr lang="de-DE" sz="2000" i="1" dirty="0" err="1"/>
              <a:t>IValidator</a:t>
            </a:r>
            <a:endParaRPr lang="de-DE" sz="2000" i="1" dirty="0"/>
          </a:p>
          <a:p>
            <a:r>
              <a:rPr lang="de-DE" sz="2000" dirty="0"/>
              <a:t>Vorgefertigte </a:t>
            </a:r>
            <a:r>
              <a:rPr lang="de-DE" sz="2000" dirty="0" err="1"/>
              <a:t>Validatoren</a:t>
            </a:r>
            <a:endParaRPr lang="de-DE" sz="2000" dirty="0"/>
          </a:p>
          <a:p>
            <a:pPr lvl="1"/>
            <a:r>
              <a:rPr lang="de-DE" sz="1600" dirty="0" err="1"/>
              <a:t>EmailAddressValidator</a:t>
            </a:r>
            <a:endParaRPr lang="de-DE" sz="1600" dirty="0"/>
          </a:p>
          <a:p>
            <a:pPr lvl="1"/>
            <a:r>
              <a:rPr lang="de-DE" sz="1600" dirty="0" err="1"/>
              <a:t>URLValidator</a:t>
            </a:r>
            <a:endParaRPr lang="de-DE" sz="1600" dirty="0"/>
          </a:p>
          <a:p>
            <a:pPr lvl="1"/>
            <a:r>
              <a:rPr lang="de-DE" sz="1600" dirty="0" err="1"/>
              <a:t>DateValidator</a:t>
            </a:r>
            <a:endParaRPr lang="de-DE" sz="1600" dirty="0"/>
          </a:p>
          <a:p>
            <a:pPr lvl="1"/>
            <a:r>
              <a:rPr lang="de-DE" sz="1600" dirty="0" err="1"/>
              <a:t>RangeValidator</a:t>
            </a:r>
            <a:endParaRPr lang="de-DE" sz="1600" dirty="0"/>
          </a:p>
          <a:p>
            <a:pPr lvl="1"/>
            <a:r>
              <a:rPr lang="de-DE" sz="1600" dirty="0"/>
              <a:t>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09301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Validierung</a:t>
            </a:r>
          </a:p>
          <a:p>
            <a:r>
              <a:rPr lang="de-DE" sz="2000" dirty="0"/>
              <a:t>Eigene </a:t>
            </a:r>
            <a:r>
              <a:rPr lang="de-DE" sz="2000" dirty="0" err="1"/>
              <a:t>Validatoren</a:t>
            </a:r>
            <a:endParaRPr lang="de-DE" sz="2000" dirty="0"/>
          </a:p>
          <a:p>
            <a:endParaRPr lang="de-DE" sz="800" i="1" dirty="0"/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IValidatable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validatable.getValue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ValidationError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ValidationError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validatable.error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404374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JSR 303</a:t>
            </a:r>
          </a:p>
          <a:p>
            <a:r>
              <a:rPr lang="de-DE" sz="2000" dirty="0"/>
              <a:t>Definiert Annotationen zur Bean-Validierung</a:t>
            </a:r>
          </a:p>
          <a:p>
            <a:pPr lvl="1"/>
            <a:r>
              <a:rPr lang="de-DE" sz="1600" dirty="0"/>
              <a:t>@Range</a:t>
            </a:r>
          </a:p>
          <a:p>
            <a:pPr lvl="1"/>
            <a:r>
              <a:rPr lang="de-DE" sz="1600" dirty="0"/>
              <a:t>@</a:t>
            </a:r>
            <a:r>
              <a:rPr lang="de-DE" sz="1600" dirty="0" err="1"/>
              <a:t>Past</a:t>
            </a:r>
            <a:endParaRPr lang="de-DE" sz="1600" dirty="0"/>
          </a:p>
          <a:p>
            <a:pPr lvl="1"/>
            <a:r>
              <a:rPr lang="de-DE" sz="1600" dirty="0"/>
              <a:t>@</a:t>
            </a:r>
            <a:r>
              <a:rPr lang="de-DE" sz="1600" dirty="0" err="1"/>
              <a:t>NotNull</a:t>
            </a:r>
            <a:endParaRPr lang="de-DE" sz="1600" dirty="0"/>
          </a:p>
          <a:p>
            <a:pPr lvl="1"/>
            <a:r>
              <a:rPr lang="de-DE" sz="1600" dirty="0"/>
              <a:t>@Pattern</a:t>
            </a:r>
          </a:p>
          <a:p>
            <a:pPr lvl="1"/>
            <a:r>
              <a:rPr lang="de-DE" sz="1600" dirty="0"/>
              <a:t>…</a:t>
            </a:r>
          </a:p>
          <a:p>
            <a:r>
              <a:rPr lang="de-DE" sz="2000" dirty="0"/>
              <a:t>Nutzung in </a:t>
            </a:r>
            <a:r>
              <a:rPr lang="de-DE" sz="2000" dirty="0" err="1"/>
              <a:t>Wicket</a:t>
            </a:r>
            <a:endParaRPr lang="de-DE" sz="2000" dirty="0"/>
          </a:p>
          <a:p>
            <a:pPr lvl="1"/>
            <a:r>
              <a:rPr lang="de-DE" sz="1600" dirty="0"/>
              <a:t>Annotation der </a:t>
            </a:r>
            <a:r>
              <a:rPr lang="de-DE" sz="1600" dirty="0" err="1"/>
              <a:t>Beans</a:t>
            </a:r>
            <a:endParaRPr lang="de-DE" sz="1600" dirty="0"/>
          </a:p>
          <a:p>
            <a:pPr lvl="1"/>
            <a:r>
              <a:rPr lang="de-DE" sz="1600" dirty="0"/>
              <a:t>Aktivierung in </a:t>
            </a:r>
            <a:r>
              <a:rPr lang="de-DE" sz="1600" dirty="0" err="1"/>
              <a:t>Application</a:t>
            </a:r>
            <a:r>
              <a:rPr lang="de-DE" sz="1600" dirty="0"/>
              <a:t>-Klasse</a:t>
            </a:r>
          </a:p>
          <a:p>
            <a:pPr lvl="1"/>
            <a:r>
              <a:rPr lang="de-DE" sz="1600" dirty="0"/>
              <a:t>Hinzufügen von </a:t>
            </a:r>
            <a:r>
              <a:rPr lang="de-DE" sz="1600" dirty="0" err="1"/>
              <a:t>PropertyValidator</a:t>
            </a:r>
            <a:r>
              <a:rPr lang="de-DE" sz="1600" dirty="0"/>
              <a:t> zu Feldern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7264810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189</Words>
  <Application>Microsoft Office PowerPoint</Application>
  <PresentationFormat>Bildschirmpräsentation (4:3)</PresentationFormat>
  <Paragraphs>113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Consolas</vt:lpstr>
      <vt:lpstr>Courier New</vt:lpstr>
      <vt:lpstr>Monotype Sorts</vt:lpstr>
      <vt:lpstr>Times New Roman</vt:lpstr>
      <vt:lpstr>Wingdings</vt:lpstr>
      <vt:lpstr>vorlneu</vt:lpstr>
      <vt:lpstr>Benutzerdefiniertes Design</vt:lpstr>
      <vt:lpstr>PowerPoint-Präsentation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dkraemer</cp:lastModifiedBy>
  <cp:revision>858</cp:revision>
  <cp:lastPrinted>1996-08-01T16:36:58Z</cp:lastPrinted>
  <dcterms:created xsi:type="dcterms:W3CDTF">1996-08-01T16:33:14Z</dcterms:created>
  <dcterms:modified xsi:type="dcterms:W3CDTF">2017-06-16T16:06:34Z</dcterms:modified>
</cp:coreProperties>
</file>