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88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30" d="100"/>
          <a:sy n="130" d="100"/>
        </p:scale>
        <p:origin x="6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 err="1"/>
              <a:t>Testing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20.06. – 22.06.2017,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r>
              <a:rPr lang="de-DE" sz="2000" dirty="0"/>
              <a:t>Fokussierung des Frameworks auf Java</a:t>
            </a:r>
          </a:p>
          <a:p>
            <a:pPr lvl="1"/>
            <a:r>
              <a:rPr lang="de-DE" sz="1600" dirty="0" err="1"/>
              <a:t>JUnit</a:t>
            </a:r>
            <a:endParaRPr lang="de-DE" sz="1600" dirty="0"/>
          </a:p>
          <a:p>
            <a:pPr lvl="1"/>
            <a:r>
              <a:rPr lang="de-DE" sz="1600" dirty="0" err="1"/>
              <a:t>TestNG</a:t>
            </a:r>
            <a:endParaRPr lang="de-DE" sz="1600" dirty="0"/>
          </a:p>
          <a:p>
            <a:pPr lvl="1"/>
            <a:r>
              <a:rPr lang="de-DE" sz="1600" dirty="0" err="1"/>
              <a:t>Mockito</a:t>
            </a:r>
            <a:endParaRPr lang="de-DE" sz="1600" dirty="0"/>
          </a:p>
          <a:p>
            <a:pPr lvl="1"/>
            <a:r>
              <a:rPr lang="de-DE" sz="1600" dirty="0"/>
              <a:t>…</a:t>
            </a:r>
          </a:p>
          <a:p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 err="1"/>
              <a:t>WicketTester</a:t>
            </a:r>
            <a:endParaRPr lang="de-DE" sz="1600" dirty="0"/>
          </a:p>
          <a:p>
            <a:pPr lvl="1"/>
            <a:r>
              <a:rPr lang="de-DE" sz="1600" dirty="0" err="1"/>
              <a:t>FormTester</a:t>
            </a:r>
            <a:endParaRPr lang="de-DE" sz="1600" dirty="0"/>
          </a:p>
          <a:p>
            <a:pPr lvl="1"/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r>
              <a:rPr lang="de-DE" sz="2000" dirty="0"/>
              <a:t>Utility-Klasse zur Unterstützung von Tests</a:t>
            </a:r>
          </a:p>
          <a:p>
            <a:r>
              <a:rPr lang="de-DE" sz="2000" dirty="0"/>
              <a:t>Kommunikation mit dem Framework</a:t>
            </a:r>
          </a:p>
          <a:p>
            <a:pPr lvl="1"/>
            <a:r>
              <a:rPr lang="de-DE" sz="1600" dirty="0"/>
              <a:t>Rendern von Pages und Komponenten</a:t>
            </a:r>
          </a:p>
          <a:p>
            <a:pPr lvl="1"/>
            <a:r>
              <a:rPr lang="de-DE" sz="1600" dirty="0"/>
              <a:t>Prüfung des Status von Komponenten</a:t>
            </a:r>
          </a:p>
          <a:p>
            <a:pPr lvl="1"/>
            <a:r>
              <a:rPr lang="de-DE" sz="1600" dirty="0"/>
              <a:t>Isoliertes Testen von Komponenten</a:t>
            </a:r>
          </a:p>
          <a:p>
            <a:pPr lvl="1"/>
            <a:r>
              <a:rPr lang="de-DE" sz="1600" dirty="0"/>
              <a:t>Klicken auf Links</a:t>
            </a:r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r>
              <a:rPr lang="de-DE" sz="2000" dirty="0"/>
              <a:t>Testen von Formularen im Speziellen</a:t>
            </a:r>
          </a:p>
          <a:p>
            <a:r>
              <a:rPr lang="de-DE" sz="2000" dirty="0"/>
              <a:t>Überprüfung von Feedback Messages</a:t>
            </a:r>
          </a:p>
          <a:p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r>
              <a:rPr lang="de-DE" sz="2000" dirty="0"/>
              <a:t>Testen von Formularen im Speziellen</a:t>
            </a:r>
          </a:p>
          <a:p>
            <a:r>
              <a:rPr lang="de-DE" sz="2000" dirty="0"/>
              <a:t>Überprüfung von Feedback Messages</a:t>
            </a:r>
          </a:p>
          <a:p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Feingranulare Überprüfung des gerenderten Markups</a:t>
            </a:r>
          </a:p>
          <a:p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/>
            <a:r>
              <a:rPr lang="de-DE" sz="1600" dirty="0"/>
              <a:t>Repräsentieren DOM-Elemente</a:t>
            </a:r>
          </a:p>
          <a:p>
            <a:pPr lvl="1"/>
            <a:r>
              <a:rPr lang="de-DE" sz="1600" dirty="0"/>
              <a:t>Statische Factory-Methoden</a:t>
            </a:r>
          </a:p>
          <a:p>
            <a:pPr lvl="1"/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Attributselektor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142</Words>
  <Application>Microsoft Office PowerPoint</Application>
  <PresentationFormat>Bildschirmpräsentation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Testing Apache Wicket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907</cp:revision>
  <cp:lastPrinted>1996-08-01T16:36:58Z</cp:lastPrinted>
  <dcterms:created xsi:type="dcterms:W3CDTF">1996-08-01T16:33:14Z</dcterms:created>
  <dcterms:modified xsi:type="dcterms:W3CDTF">2017-06-16T14:52:09Z</dcterms:modified>
</cp:coreProperties>
</file>