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14 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/>
            <a:r>
              <a:rPr lang="de-DE" sz="1600" dirty="0" err="1"/>
              <a:t>Self-contained</a:t>
            </a:r>
            <a:r>
              <a:rPr lang="de-DE" sz="1600" dirty="0"/>
              <a:t>!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/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/>
            <a:r>
              <a:rPr lang="en-US" sz="1600" dirty="0"/>
              <a:t>Feste </a:t>
            </a:r>
            <a:r>
              <a:rPr lang="en-US" sz="1600" dirty="0" err="1"/>
              <a:t>Konvention</a:t>
            </a:r>
            <a:endParaRPr lang="en-US" sz="1600" dirty="0"/>
          </a:p>
          <a:p>
            <a:pPr marL="857250" lvl="1" indent="-457200"/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überschreiben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/>
            <a:r>
              <a:rPr lang="en-US" sz="1600" dirty="0" err="1"/>
              <a:t>Nicht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visible)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/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Daten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/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/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/>
            <a:r>
              <a:rPr lang="en-US" sz="1600" dirty="0" err="1"/>
              <a:t>Ein</a:t>
            </a:r>
            <a:r>
              <a:rPr lang="en-US" sz="1600" dirty="0"/>
              <a:t>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.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/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Components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/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857250" lvl="1" indent="-457200"/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/>
            <a:r>
              <a:rPr lang="de-DE" sz="1600" dirty="0"/>
              <a:t>Z.T.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/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/>
            <a:r>
              <a:rPr lang="en-US" sz="1600" dirty="0"/>
              <a:t>Z.B. </a:t>
            </a: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97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867</cp:revision>
  <cp:lastPrinted>1996-08-01T16:36:58Z</cp:lastPrinted>
  <dcterms:created xsi:type="dcterms:W3CDTF">1996-08-01T16:33:14Z</dcterms:created>
  <dcterms:modified xsi:type="dcterms:W3CDTF">2017-06-16T14:29:10Z</dcterms:modified>
</cp:coreProperties>
</file>