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6004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Tag-3_3-Abschluss.pptx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r>
              <a:rPr lang="de-DE" sz="2000" b="1" dirty="0"/>
              <a:t>Tag 1 – Einführung</a:t>
            </a:r>
          </a:p>
          <a:p>
            <a:pPr lvl="1"/>
            <a:r>
              <a:rPr lang="de-DE" sz="1600" dirty="0"/>
              <a:t>Installation</a:t>
            </a:r>
          </a:p>
          <a:p>
            <a:pPr lvl="1"/>
            <a:r>
              <a:rPr lang="de-DE" sz="1600" dirty="0"/>
              <a:t>Erste Anwendung</a:t>
            </a:r>
          </a:p>
          <a:p>
            <a:pPr lvl="1"/>
            <a:r>
              <a:rPr lang="de-DE" sz="1600" dirty="0"/>
              <a:t>Architektur</a:t>
            </a:r>
          </a:p>
          <a:p>
            <a:pPr lvl="1">
              <a:buNone/>
            </a:pPr>
            <a:endParaRPr lang="de-DE" sz="1600" dirty="0"/>
          </a:p>
          <a:p>
            <a:r>
              <a:rPr lang="de-DE" sz="2000" b="1" dirty="0"/>
              <a:t>Tag 2 – Entwicklung</a:t>
            </a:r>
          </a:p>
          <a:p>
            <a:pPr lvl="1"/>
            <a:r>
              <a:rPr lang="de-DE" sz="1600" dirty="0"/>
              <a:t>Models</a:t>
            </a:r>
          </a:p>
          <a:p>
            <a:pPr lvl="1"/>
            <a:r>
              <a:rPr lang="de-DE" sz="1600" dirty="0"/>
              <a:t>Darstellung</a:t>
            </a:r>
          </a:p>
          <a:p>
            <a:pPr lvl="1"/>
            <a:r>
              <a:rPr lang="de-DE" sz="1600" dirty="0"/>
              <a:t>Formulare</a:t>
            </a:r>
          </a:p>
          <a:p>
            <a:pPr lvl="1"/>
            <a:r>
              <a:rPr lang="de-DE" sz="1600" dirty="0"/>
              <a:t>Ajax</a:t>
            </a:r>
          </a:p>
          <a:p>
            <a:pPr lvl="1">
              <a:buNone/>
            </a:pPr>
            <a:endParaRPr lang="de-DE" sz="1600" dirty="0"/>
          </a:p>
          <a:p>
            <a:r>
              <a:rPr lang="de-DE" sz="2000" b="1" dirty="0"/>
              <a:t>Tag 3 – Fortgeschrittene Themen</a:t>
            </a:r>
          </a:p>
          <a:p>
            <a:pPr lvl="1"/>
            <a:r>
              <a:rPr lang="de-DE" sz="1600" dirty="0"/>
              <a:t>Tests</a:t>
            </a:r>
          </a:p>
          <a:p>
            <a:pPr lvl="1"/>
            <a:r>
              <a:rPr lang="de-DE" sz="1600" dirty="0"/>
              <a:t>Security &amp; </a:t>
            </a:r>
            <a:r>
              <a:rPr lang="de-DE" sz="1600" dirty="0" err="1"/>
              <a:t>Deployment</a:t>
            </a:r>
            <a:endParaRPr lang="de-DE" sz="1600" dirty="0"/>
          </a:p>
          <a:p>
            <a:pPr lvl="1"/>
            <a:r>
              <a:rPr lang="de-DE" sz="1600" dirty="0"/>
              <a:t>Lokalisierung &amp; Internationalisierung</a:t>
            </a:r>
          </a:p>
          <a:p>
            <a:pPr lvl="1"/>
            <a:r>
              <a:rPr lang="de-DE" sz="1600" dirty="0"/>
              <a:t>Performance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 der Schulung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251520" y="1341438"/>
            <a:ext cx="8641655" cy="4824412"/>
          </a:xfrm>
        </p:spPr>
        <p:txBody>
          <a:bodyPr/>
          <a:lstStyle/>
          <a:p>
            <a:pPr algn="ctr">
              <a:buNone/>
            </a:pPr>
            <a:endParaRPr lang="de-DE" sz="6600" dirty="0"/>
          </a:p>
          <a:p>
            <a:pPr algn="ctr">
              <a:buNone/>
            </a:pPr>
            <a:r>
              <a:rPr lang="de-DE" sz="6600" dirty="0"/>
              <a:t>Vielen Dank für Ihre Aufmerksamkeit!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230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38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Monotype Sorts</vt:lpstr>
      <vt:lpstr>Times New Roman</vt:lpstr>
      <vt:lpstr>vorlneu</vt:lpstr>
      <vt:lpstr>Benutzerdefiniertes Design</vt:lpstr>
      <vt:lpstr>Agenda der Schulung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862</cp:revision>
  <cp:lastPrinted>1996-08-01T16:36:58Z</cp:lastPrinted>
  <dcterms:created xsi:type="dcterms:W3CDTF">1996-08-01T16:33:14Z</dcterms:created>
  <dcterms:modified xsi:type="dcterms:W3CDTF">2017-06-16T14:32:48Z</dcterms:modified>
</cp:coreProperties>
</file>