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482" r:id="rId6"/>
    <p:sldId id="258" r:id="rId7"/>
    <p:sldId id="259" r:id="rId8"/>
    <p:sldId id="260" r:id="rId9"/>
    <p:sldId id="4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479" r:id="rId18"/>
    <p:sldId id="4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27.02.2020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27.02.2020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27.02.2020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dk.java.net/13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/wicket/8.7.0/binaries/apache-wicket-8.7.0-bin.zi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8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  <a:hlinkClick r:id="rId2"/>
              </a:rPr>
              <a:t>https://jdk.java.net/13</a:t>
            </a:r>
            <a:endParaRPr lang="de-DE" sz="2000" u="sng" spc="-1" dirty="0">
              <a:solidFill>
                <a:srgbClr val="FC0128"/>
              </a:solidFill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https://www.apache.org/dyn/closer.cgi/wicket/8.7.0/binaries/apache-wicket-8.7.0-bin.zip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&gt;8.7.0&lt;/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8A49D3-54A4-465F-BBDC-B54128F0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2" y="1290243"/>
            <a:ext cx="6873836" cy="4900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8, mind. halbjährliche Releases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8.7.0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7.16.0		supported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6.x		6.30.0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security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fixes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only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upgrade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914400" lvl="1" indent="-456840"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Zählen Sie die Seitenaufrufe der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pc="-1" dirty="0">
                <a:solidFill>
                  <a:srgbClr val="000000"/>
                </a:solidFill>
              </a:rPr>
              <a:t> mit einem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pc="-1" dirty="0">
                <a:solidFill>
                  <a:srgbClr val="000000"/>
                </a:solidFill>
              </a:rPr>
              <a:t>-Counter - keine Persistenz. Geben Sie die Anzahl aus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1668</Words>
  <Application>Microsoft Office PowerPoint</Application>
  <PresentationFormat>Bildschirmpräsentation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Micro Soft</cp:lastModifiedBy>
  <cp:revision>939</cp:revision>
  <cp:lastPrinted>1996-08-01T16:36:58Z</cp:lastPrinted>
  <dcterms:created xsi:type="dcterms:W3CDTF">1996-08-01T16:33:14Z</dcterms:created>
  <dcterms:modified xsi:type="dcterms:W3CDTF">2020-02-27T09:33:39Z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