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648</Words>
  <Application>Microsoft Office PowerPoint</Application>
  <PresentationFormat>Bildschirmpräsentation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868</cp:revision>
  <cp:lastPrinted>1996-08-01T16:36:58Z</cp:lastPrinted>
  <dcterms:created xsi:type="dcterms:W3CDTF">1996-08-01T16:33:14Z</dcterms:created>
  <dcterms:modified xsi:type="dcterms:W3CDTF">2020-02-27T10:19:20Z</dcterms:modified>
</cp:coreProperties>
</file>