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87" r:id="rId3"/>
    <p:sldId id="484" r:id="rId4"/>
    <p:sldId id="510" r:id="rId5"/>
    <p:sldId id="502" r:id="rId6"/>
    <p:sldId id="588" r:id="rId7"/>
    <p:sldId id="589" r:id="rId8"/>
    <p:sldId id="500" r:id="rId9"/>
    <p:sldId id="503" r:id="rId10"/>
    <p:sldId id="504" r:id="rId11"/>
    <p:sldId id="505" r:id="rId12"/>
    <p:sldId id="507" r:id="rId13"/>
    <p:sldId id="501" r:id="rId14"/>
    <p:sldId id="509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(verknüpftes)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271</Words>
  <Application>Microsoft Office PowerPoint</Application>
  <PresentationFormat>Bildschirmpräsentation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871</cp:revision>
  <cp:lastPrinted>1996-08-01T16:36:58Z</cp:lastPrinted>
  <dcterms:created xsi:type="dcterms:W3CDTF">1996-08-01T16:33:14Z</dcterms:created>
  <dcterms:modified xsi:type="dcterms:W3CDTF">2021-05-14T07:25:21Z</dcterms:modified>
</cp:coreProperties>
</file>