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0"/>
  </p:notesMasterIdLst>
  <p:handoutMasterIdLst>
    <p:handoutMasterId r:id="rId21"/>
  </p:handoutMasterIdLst>
  <p:sldIdLst>
    <p:sldId id="517" r:id="rId3"/>
    <p:sldId id="485" r:id="rId4"/>
    <p:sldId id="525" r:id="rId5"/>
    <p:sldId id="526" r:id="rId6"/>
    <p:sldId id="527" r:id="rId7"/>
    <p:sldId id="528" r:id="rId8"/>
    <p:sldId id="524" r:id="rId9"/>
    <p:sldId id="530" r:id="rId10"/>
    <p:sldId id="529" r:id="rId11"/>
    <p:sldId id="532" r:id="rId12"/>
    <p:sldId id="531" r:id="rId13"/>
    <p:sldId id="533" r:id="rId14"/>
    <p:sldId id="535" r:id="rId15"/>
    <p:sldId id="536" r:id="rId16"/>
    <p:sldId id="537" r:id="rId17"/>
    <p:sldId id="538" r:id="rId18"/>
    <p:sldId id="539" r:id="rId1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47215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Tag-2_2-Bestandteile_Components.pptx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17410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45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:extend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Tags für die gewünschten Komponenten einfügen --&gt;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:extend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2249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Gewünschte Komponenten einfügen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2687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Repeater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Mehrfaches Anzeigen von Elementen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Beispiel: Listen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Alternativen in </a:t>
            </a:r>
            <a:r>
              <a:rPr lang="de-DE" sz="20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RepeatingView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ListView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DataView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8197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RepeatingView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Wiederholung eines einfachen Markup-Fragments</a:t>
            </a:r>
          </a:p>
          <a:p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</a:t>
            </a:r>
          </a:p>
          <a:p>
            <a:endParaRPr lang="de-DE" sz="8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Java</a:t>
            </a:r>
          </a:p>
          <a:p>
            <a:pPr marL="400050" lvl="1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altLang="de-DE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9216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ListView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Darstellung komplexeren Markups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Jedes Element wird zu eigenem </a:t>
            </a:r>
            <a:r>
              <a:rPr lang="de-DE" sz="2000" dirty="0" err="1"/>
              <a:t>ListItem</a:t>
            </a:r>
            <a:endParaRPr lang="de-DE" sz="2000" dirty="0"/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4215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ListView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item)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item.getModel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10729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DataView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Effiziente Darstellung großer Datenmengen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DataProvider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Paging</a:t>
            </a:r>
            <a:r>
              <a:rPr lang="de-DE" sz="1600" dirty="0"/>
              <a:t>, </a:t>
            </a:r>
            <a:r>
              <a:rPr lang="de-DE" sz="1600" dirty="0" err="1"/>
              <a:t>Sorting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ListDataProvider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SortableDataProvider</a:t>
            </a:r>
            <a:endParaRPr lang="de-DE" sz="1600" dirty="0"/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&gt;Name&lt;/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&gt;Vorname&lt;/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8798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8877300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DataView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//Methode außerhalb definiert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@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populateItem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(Item&lt;Person&gt; item)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Person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item.getModelObject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repeatingView.newChildId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repeatingView.newChildId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person.getSurname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66794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Labels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Dynamische Ausgabe von Zeichenketten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Convenience-Konstruktor ohne Model</a:t>
            </a:r>
          </a:p>
          <a:p>
            <a:endParaRPr lang="de-DE" sz="2000" dirty="0"/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pPr mar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&gt;Anbieter des Trainings: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Java</a:t>
            </a:r>
          </a:p>
          <a:p>
            <a:pPr marL="0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anderScore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de-DE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412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Wiederverwendbare Container für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 + Java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76" y="2609445"/>
            <a:ext cx="4919072" cy="37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Panel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Diverse Labels. Äußeres Gerüst wird ignoriert! --&gt;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16734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Panel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setDefaultModel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3694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Model&lt;&gt;(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6493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Vorgabe eines gemeinsamen Rahmens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Header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Navigation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Content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Footer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Strategie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Panels für gemeinsame Bereiche konstruieren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Panels zu Template Page zusammenbauen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Subpages</a:t>
            </a: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: Nutzung von Java und Markup </a:t>
            </a: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Inheritance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Subpages</a:t>
            </a: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: Spezifischen Content definieren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Spezielle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wicket:child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wicket:extend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1509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Template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:child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4280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Template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1046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227</Words>
  <Application>Microsoft Office PowerPoint</Application>
  <PresentationFormat>Bildschirmpräsentation (4:3)</PresentationFormat>
  <Paragraphs>119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Components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Möbius</cp:lastModifiedBy>
  <cp:revision>865</cp:revision>
  <cp:lastPrinted>1996-08-01T16:36:58Z</cp:lastPrinted>
  <dcterms:created xsi:type="dcterms:W3CDTF">1996-08-01T16:33:14Z</dcterms:created>
  <dcterms:modified xsi:type="dcterms:W3CDTF">2021-05-14T07:26:58Z</dcterms:modified>
</cp:coreProperties>
</file>