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de-DE" altLang="de-D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Hinweis: Markup des Forms möglichst ebenfalls auslagern!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der </a:t>
            </a:r>
            <a:r>
              <a:rPr lang="de-DE" sz="1600" i="1" dirty="0" err="1"/>
              <a:t>el-api</a:t>
            </a:r>
            <a:endParaRPr lang="de-DE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einer Validation Engine (z.B. </a:t>
            </a:r>
            <a:r>
              <a:rPr lang="de-DE" sz="1600" i="1" dirty="0" err="1"/>
              <a:t>hibernate-validator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197</Words>
  <Application>Microsoft Office PowerPoint</Application>
  <PresentationFormat>Bildschirmpräsentation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865</cp:revision>
  <cp:lastPrinted>1996-08-01T16:36:58Z</cp:lastPrinted>
  <dcterms:created xsi:type="dcterms:W3CDTF">1996-08-01T16:33:14Z</dcterms:created>
  <dcterms:modified xsi:type="dcterms:W3CDTF">2021-05-14T07:27:37Z</dcterms:modified>
</cp:coreProperties>
</file>