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520" r:id="rId3"/>
    <p:sldId id="488" r:id="rId4"/>
    <p:sldId id="568" r:id="rId5"/>
    <p:sldId id="569" r:id="rId6"/>
    <p:sldId id="570" r:id="rId7"/>
    <p:sldId id="571" r:id="rId8"/>
    <p:sldId id="572" r:id="rId9"/>
    <p:sldId id="574" r:id="rId10"/>
    <p:sldId id="573" r:id="rId11"/>
    <p:sldId id="576" r:id="rId12"/>
    <p:sldId id="575" r:id="rId13"/>
    <p:sldId id="577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99766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Tag-2_4-Bestandteile_Ajax.pptx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Ajax</a:t>
            </a: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26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Ajax </a:t>
            </a:r>
            <a:r>
              <a:rPr lang="de-DE" sz="2000" b="1" dirty="0" err="1"/>
              <a:t>Behaviors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Mittels Ajax auszuführende Aktionen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Nachträgliches „</a:t>
            </a:r>
            <a:r>
              <a:rPr lang="de-DE" sz="2000" dirty="0" err="1"/>
              <a:t>Ajaxifizieren</a:t>
            </a:r>
            <a:r>
              <a:rPr lang="de-DE" sz="2000" dirty="0"/>
              <a:t>“ von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</a:t>
            </a:r>
            <a:r>
              <a:rPr lang="de-DE" sz="2000" dirty="0" err="1"/>
              <a:t>Behaviors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AjaxEventBehavior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AjaxFormSubmitBehavior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AbstractAjaxTimerBehavior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54659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err="1"/>
              <a:t>AjaxEventBehavior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Serverseitige Behandlung von JavaScript Events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Sie haben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mal geklickt.</a:t>
            </a:r>
            <a:endParaRPr lang="de-DE" altLang="de-DE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89914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err="1"/>
              <a:t>AjaxEventBehavior</a:t>
            </a:r>
            <a:endParaRPr lang="de-DE" sz="2000" b="1" dirty="0"/>
          </a:p>
          <a:p>
            <a:endParaRPr lang="de-DE" sz="8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"Bitte klicken!"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Label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counterLabel.setOutputMarkupId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clickLabel.add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AjaxEventBehavior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@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onEvent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clickLabel.incrementCounter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64003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von JS für Komponenten durch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von </a:t>
            </a:r>
            <a:r>
              <a:rPr lang="de-DE" sz="2000" dirty="0" err="1"/>
              <a:t>jQuery</a:t>
            </a:r>
            <a:endParaRPr lang="de-DE" sz="2000" dirty="0"/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JavaScriptLibrarySettings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getApplication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getJavaScriptLibrarySettings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response.render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JavaScriptHeaderItem.forReference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javaScriptSettings.getJQueryReference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von eigenen Skripten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.</a:t>
            </a:r>
            <a:r>
              <a:rPr lang="de-DE" sz="1600" dirty="0" err="1"/>
              <a:t>js</a:t>
            </a:r>
            <a:r>
              <a:rPr lang="de-DE" sz="1600" dirty="0"/>
              <a:t>-Dateien als </a:t>
            </a:r>
            <a:r>
              <a:rPr lang="de-DE" sz="1600" dirty="0" err="1"/>
              <a:t>Resourcen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JavaScriptHeaderItems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OnDomReadyHeaderItems</a:t>
            </a:r>
            <a:endParaRPr lang="de-DE" dirty="0"/>
          </a:p>
          <a:p>
            <a:pPr lvl="1"/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29863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AJAX: </a:t>
            </a:r>
            <a:r>
              <a:rPr lang="de-DE" sz="2000" b="1" dirty="0" err="1"/>
              <a:t>A</a:t>
            </a:r>
            <a:r>
              <a:rPr lang="de-DE" sz="2000" dirty="0" err="1"/>
              <a:t>synchronous</a:t>
            </a:r>
            <a:r>
              <a:rPr lang="de-DE" sz="2000" dirty="0"/>
              <a:t> </a:t>
            </a:r>
            <a:r>
              <a:rPr lang="de-DE" sz="2000" b="1" dirty="0"/>
              <a:t>J</a:t>
            </a:r>
            <a:r>
              <a:rPr lang="de-DE" sz="2000" dirty="0"/>
              <a:t>avaScript </a:t>
            </a:r>
            <a:r>
              <a:rPr lang="de-DE" sz="2000" b="1" dirty="0" err="1"/>
              <a:t>a</a:t>
            </a:r>
            <a:r>
              <a:rPr lang="de-DE" sz="2000" dirty="0" err="1"/>
              <a:t>nd</a:t>
            </a:r>
            <a:r>
              <a:rPr lang="de-DE" sz="2000" dirty="0"/>
              <a:t> </a:t>
            </a:r>
            <a:r>
              <a:rPr lang="de-DE" sz="2000" b="1" dirty="0"/>
              <a:t>X</a:t>
            </a:r>
            <a:r>
              <a:rPr lang="de-DE" sz="2000" dirty="0"/>
              <a:t>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Funktionsweise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Kommunikation mit Server im Hintergrund (</a:t>
            </a:r>
            <a:r>
              <a:rPr lang="de-DE" sz="1600" dirty="0" err="1"/>
              <a:t>XMLHttpRequest</a:t>
            </a:r>
            <a:r>
              <a:rPr lang="de-DE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Dynamische Manipulation des DOMs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Keine vollständigen Page </a:t>
            </a:r>
            <a:r>
              <a:rPr lang="de-DE" sz="1600" dirty="0" err="1"/>
              <a:t>Reloads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Keine Blockierung der UI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Basis moderner, interaktiver Web-Anwendungen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Historie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1998: Microsoft ActiveX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2005: Prägung des Begriffs durch Jesse James Garrett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76977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sz="1000" b="1" dirty="0"/>
              <a:t>Quelle: </a:t>
            </a:r>
            <a:r>
              <a:rPr lang="de-DE" sz="1000" b="1" dirty="0" err="1"/>
              <a:t>Wikipedia</a:t>
            </a:r>
            <a:r>
              <a:rPr lang="de-DE" sz="1000" b="1" dirty="0"/>
              <a:t> (https://de.wikipedia.org/wiki/Ajax_(Programmierung)), 10.06.2016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5" y="1052736"/>
            <a:ext cx="7069579" cy="48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8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sz="1000" b="1" dirty="0"/>
              <a:t>Quelle: </a:t>
            </a:r>
            <a:r>
              <a:rPr lang="de-DE" sz="1000" b="1" dirty="0" err="1"/>
              <a:t>Wikipedia</a:t>
            </a:r>
            <a:r>
              <a:rPr lang="de-DE" sz="1000" b="1" dirty="0"/>
              <a:t> (https://de.wikipedia.org/wiki/Ajax_(Programmierung)), 10.06.2016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164288" cy="49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Ajax-Komponenten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Links, Buttons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Checkboxen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Editierbare 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Textfelder (inkl. </a:t>
            </a:r>
            <a:r>
              <a:rPr lang="de-DE" sz="1600" dirty="0" err="1"/>
              <a:t>autocomplete</a:t>
            </a:r>
            <a:r>
              <a:rPr lang="de-DE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Modale Fenster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Binden von </a:t>
            </a:r>
            <a:r>
              <a:rPr lang="de-DE" sz="2000" dirty="0" err="1"/>
              <a:t>AjaxBehaviours</a:t>
            </a:r>
            <a:r>
              <a:rPr lang="de-DE" sz="2000" dirty="0"/>
              <a:t> an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Interaktion mit </a:t>
            </a:r>
            <a:r>
              <a:rPr lang="de-DE" sz="2000" i="1" dirty="0" err="1"/>
              <a:t>RequestTarget</a:t>
            </a:r>
            <a:r>
              <a:rPr lang="de-DE" sz="2000" dirty="0"/>
              <a:t> in </a:t>
            </a:r>
            <a:r>
              <a:rPr lang="de-DE" sz="2000" i="1" dirty="0"/>
              <a:t>Request Handlern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Als </a:t>
            </a:r>
            <a:r>
              <a:rPr lang="de-DE" sz="1600" dirty="0" err="1"/>
              <a:t>Renderer</a:t>
            </a:r>
            <a:r>
              <a:rPr lang="de-DE" sz="1600" dirty="0"/>
              <a:t> zu verstehen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Angabe zu aktualisierender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Repeater: Umgebenden Container angeben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98673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Label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"Initial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Komponente benötigt HTML ID, um aktualisiert werden zu können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label.</a:t>
            </a:r>
            <a:r>
              <a:rPr lang="de-DE" altLang="de-DE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setOutputMarkupId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  </a:t>
            </a:r>
          </a:p>
          <a:p>
            <a:pPr lvl="1">
              <a:buNone/>
            </a:pPr>
            <a:r>
              <a:rPr lang="de-DE" altLang="de-DE" sz="1600" b="1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Model </a:t>
            </a:r>
            <a:r>
              <a:rPr lang="de-DE" altLang="de-DE" sz="16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verändern und Komponente neu rendern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label.setDefaultModelObject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09322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Modales Fenster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&gt;Beispiel für ein Modal&lt;/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&gt;Öffnen&lt;/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99620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Modales Fenster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ModalPage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Label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modalWindow.getContentId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"Hey!"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modalWindow.setContent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modalWindow.setTitle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"Modal 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@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modalWindow.show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77302992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220</Words>
  <Application>Microsoft Office PowerPoint</Application>
  <PresentationFormat>Bildschirmpräsentation 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PowerPoint-Präsentation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Möbius</cp:lastModifiedBy>
  <cp:revision>872</cp:revision>
  <cp:lastPrinted>1996-08-01T16:36:58Z</cp:lastPrinted>
  <dcterms:created xsi:type="dcterms:W3CDTF">1996-08-01T16:33:14Z</dcterms:created>
  <dcterms:modified xsi:type="dcterms:W3CDTF">2021-05-14T08:10:45Z</dcterms:modified>
</cp:coreProperties>
</file>