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2"/>
  </p:notesMasterIdLst>
  <p:handoutMasterIdLst>
    <p:handoutMasterId r:id="rId13"/>
  </p:handoutMasterIdLst>
  <p:sldIdLst>
    <p:sldId id="519" r:id="rId3"/>
    <p:sldId id="467" r:id="rId4"/>
    <p:sldId id="468" r:id="rId5"/>
    <p:sldId id="469" r:id="rId6"/>
    <p:sldId id="470" r:id="rId7"/>
    <p:sldId id="471" r:id="rId8"/>
    <p:sldId id="472" r:id="rId9"/>
    <p:sldId id="473" r:id="rId10"/>
    <p:sldId id="474" r:id="rId11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A42"/>
    <a:srgbClr val="FFFFFF"/>
    <a:srgbClr val="DAEFE8"/>
    <a:srgbClr val="800000"/>
    <a:srgbClr val="037C03"/>
    <a:srgbClr val="060165"/>
    <a:srgbClr val="008C5A"/>
    <a:srgbClr val="0249FC"/>
    <a:srgbClr val="2F6A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8796" autoAdjust="0"/>
    <p:restoredTop sz="99883" autoAdjust="0"/>
  </p:normalViewPr>
  <p:slideViewPr>
    <p:cSldViewPr>
      <p:cViewPr varScale="1">
        <p:scale>
          <a:sx n="112" d="100"/>
          <a:sy n="112" d="100"/>
        </p:scale>
        <p:origin x="39" y="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3732" y="90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38AD9127-1DA7-49E4-A40C-F6A5112DD1D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0171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4598915F-EA62-4EB0-AFD7-AFB10A9BCAD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84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637754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396536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Tag-3_1-Testing.pptx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91313" y="115888"/>
            <a:ext cx="2128837" cy="626586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3213" y="115888"/>
            <a:ext cx="6235700" cy="6265862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2010 </a:t>
            </a:r>
            <a:r>
              <a:rPr lang="de-DE" sz="600" dirty="0" err="1">
                <a:latin typeface="+mj-lt"/>
              </a:rPr>
              <a:t>anderScore</a:t>
            </a:r>
            <a:r>
              <a:rPr lang="de-DE" sz="600" dirty="0">
                <a:latin typeface="+mj-lt"/>
              </a:rPr>
              <a:t> GmbH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63659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 smtClean="0">
                <a:solidFill>
                  <a:schemeClr val="bg1"/>
                </a:solidFill>
                <a:latin typeface="Arial" charset="0"/>
              </a:rPr>
              <a:t>Patrick Möbius</a:t>
            </a:r>
            <a:endParaRPr lang="de-DE" sz="1000" dirty="0">
              <a:solidFill>
                <a:schemeClr val="bg1"/>
              </a:solidFill>
              <a:latin typeface="Arial" charset="0"/>
            </a:endParaRPr>
          </a:p>
          <a:p>
            <a:pPr defTabSz="762000">
              <a:defRPr/>
            </a:pPr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396536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Tag-3_1-Testing.pptx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3213" y="981075"/>
            <a:ext cx="418147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37088" y="981075"/>
            <a:ext cx="4183062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8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4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3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brockhaus-ag.de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14.05.2021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r">
              <a:defRPr/>
            </a:pPr>
            <a:fld id="{8CBA6698-22AC-48F9-A71A-740E59E53E53}" type="slidenum">
              <a:rPr lang="de-DE" sz="1000">
                <a:solidFill>
                  <a:schemeClr val="bg1"/>
                </a:solidFill>
                <a:latin typeface="Arial" charset="0"/>
              </a:rPr>
              <a:pPr algn="r">
                <a:defRPr/>
              </a:pPr>
              <a:t>‹Nr.›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63" name="Rectangle 39">
            <a:hlinkClick r:id="rId13"/>
          </p:cNvPr>
          <p:cNvSpPr>
            <a:spLocks noChangeArrowheads="1"/>
          </p:cNvSpPr>
          <p:nvPr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5" name="713fdfc0-1a72-49da-bd13-b47278f75372" descr="EAF3711E-BEB0-47E0-BD76-8002A3B4EEFA@localdomain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43" descr="_anderScore-Logo_2773x575_new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786578" y="65278"/>
            <a:ext cx="2214578" cy="463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5554663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pic>
        <p:nvPicPr>
          <p:cNvPr id="14" name="Grafik 13" descr="logoGFU.jp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805628" y="572040"/>
            <a:ext cx="1785950" cy="38520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288" y="5373688"/>
            <a:ext cx="36004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16125" y="6497638"/>
            <a:ext cx="5113338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2" name="Text Box 10"/>
          <p:cNvSpPr txBox="1">
            <a:spLocks noChangeArrowheads="1"/>
          </p:cNvSpPr>
          <p:nvPr/>
        </p:nvSpPr>
        <p:spPr bwMode="auto">
          <a:xfrm>
            <a:off x="8018463" y="4508500"/>
            <a:ext cx="109061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de-DE" sz="600">
                <a:latin typeface="Arial" charset="0"/>
                <a:cs typeface="Arial" charset="0"/>
              </a:rPr>
              <a:t>©</a:t>
            </a:r>
            <a:r>
              <a:rPr lang="de-DE" sz="600">
                <a:latin typeface="Arial" charset="0"/>
              </a:rPr>
              <a:t> 2008 anderScore GmbH</a:t>
            </a:r>
          </a:p>
        </p:txBody>
      </p:sp>
      <p:sp>
        <p:nvSpPr>
          <p:cNvPr id="79883" name="Rectangle 11"/>
          <p:cNvSpPr>
            <a:spLocks noChangeArrowheads="1"/>
          </p:cNvSpPr>
          <p:nvPr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/>
          <p:cNvSpPr>
            <a:spLocks noChangeArrowheads="1"/>
          </p:cNvSpPr>
          <p:nvPr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6" name="Picture 1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 algn="ctr">
              <a:buNone/>
            </a:pPr>
            <a:endParaRPr lang="de-DE" sz="4000" b="1" dirty="0"/>
          </a:p>
          <a:p>
            <a:pPr marL="0" indent="0" algn="ctr">
              <a:buNone/>
            </a:pPr>
            <a:endParaRPr lang="de-DE" sz="4000" b="1" dirty="0"/>
          </a:p>
          <a:p>
            <a:pPr marL="0" indent="0" algn="ctr">
              <a:buNone/>
            </a:pPr>
            <a:r>
              <a:rPr lang="de-DE" sz="4000" b="1" dirty="0" err="1"/>
              <a:t>Testing</a:t>
            </a:r>
            <a:endParaRPr lang="de-DE" sz="4000" b="1" dirty="0"/>
          </a:p>
          <a:p>
            <a:pPr marL="0" indent="0" algn="ctr">
              <a:buNone/>
            </a:pPr>
            <a:endParaRPr lang="de-DE" sz="4000" b="1" dirty="0">
              <a:sym typeface="Wingdings" panose="05000000000000000000" pitchFamily="2" charset="2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93925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Allgemeines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Fokussierung des Frameworks auf Java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JUnit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TestNG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Mockito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Unterstützung durch </a:t>
            </a:r>
            <a:r>
              <a:rPr lang="de-DE" sz="2000" dirty="0" err="1"/>
              <a:t>Wicket</a:t>
            </a:r>
            <a:endParaRPr lang="de-DE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WicketTester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FormTester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TagTester</a:t>
            </a:r>
            <a:endParaRPr lang="de-DE" sz="16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Tests</a:t>
            </a:r>
          </a:p>
        </p:txBody>
      </p:sp>
    </p:spTree>
    <p:extLst>
      <p:ext uri="{BB962C8B-B14F-4D97-AF65-F5344CB8AC3E}">
        <p14:creationId xmlns:p14="http://schemas.microsoft.com/office/powerpoint/2010/main" val="1336654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WicketTester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Utility-Klasse zur Unterstützung von Tests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Kommunikation mit dem Framework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Rendern von Pages und Komponenten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Prüfung des Status von Komponenten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Isoliertes Testen von Komponenten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Klicken auf Links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…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Tests</a:t>
            </a:r>
          </a:p>
        </p:txBody>
      </p:sp>
    </p:spTree>
    <p:extLst>
      <p:ext uri="{BB962C8B-B14F-4D97-AF65-F5344CB8AC3E}">
        <p14:creationId xmlns:p14="http://schemas.microsoft.com/office/powerpoint/2010/main" val="1583970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WicketTester</a:t>
            </a:r>
            <a:endParaRPr lang="de-DE" sz="2000" b="1" dirty="0"/>
          </a:p>
          <a:p>
            <a:pPr marL="0" indent="0">
              <a:buNone/>
            </a:pPr>
            <a:endParaRPr lang="de-DE" sz="800" b="1" dirty="0"/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TestHomePage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WicketTester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tester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@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BeforeEach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setUp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tester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WicketTester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WicketApplication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@Test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testComponents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Rendern der Homepage</a:t>
            </a:r>
            <a:b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tester.startPage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HomePage.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Rendering der Homepage überprüfen</a:t>
            </a:r>
            <a:b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tester.assertRenderedPage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HomePage.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Überprüfung auf Vorhandensein von Label</a:t>
            </a:r>
            <a:b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tester.assertLabel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"First </a:t>
            </a:r>
            <a:r>
              <a:rPr lang="de-DE" altLang="de-DE" sz="12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Klick auf Link simulieren</a:t>
            </a:r>
            <a:b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tester.clickLink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Überprüfung von Vorhandensein von Label</a:t>
            </a:r>
            <a:b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tester.assertLabel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"Second </a:t>
            </a:r>
            <a:r>
              <a:rPr lang="de-DE" altLang="de-DE" sz="12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Überprüfung der Aktivierung eines </a:t>
            </a:r>
            <a:r>
              <a:rPr lang="de-DE" altLang="de-DE" sz="1200" i="1" dirty="0" err="1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DatePickers</a:t>
            </a: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tester.assertEnabled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form:datepicker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alt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Tests</a:t>
            </a:r>
          </a:p>
        </p:txBody>
      </p:sp>
    </p:spTree>
    <p:extLst>
      <p:ext uri="{BB962C8B-B14F-4D97-AF65-F5344CB8AC3E}">
        <p14:creationId xmlns:p14="http://schemas.microsoft.com/office/powerpoint/2010/main" val="551934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FormTester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Testen von Formularen im Speziellen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Überprüfung von Feedback Messages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Erzeugung durch </a:t>
            </a:r>
            <a:r>
              <a:rPr lang="de-DE" sz="2000" dirty="0" err="1"/>
              <a:t>WicketTester</a:t>
            </a:r>
            <a:endParaRPr lang="de-DE" sz="2000" dirty="0"/>
          </a:p>
          <a:p>
            <a:endParaRPr lang="de-DE" sz="2000" dirty="0"/>
          </a:p>
          <a:p>
            <a:pPr marL="0" lvl="0" indent="0">
              <a:buNone/>
            </a:pP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insertUsernamePassword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(String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String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password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Rendern der Homepage</a:t>
            </a:r>
            <a:b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tester.startPage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HomePage.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lvl="0" indent="0">
              <a:buNone/>
            </a:pP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</a:t>
            </a:r>
            <a:r>
              <a:rPr lang="de-DE" altLang="de-DE" sz="1600" i="1" dirty="0" err="1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FormTester</a:t>
            </a: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für einzelnes Formular erstellen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FormTester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formTester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tester.newFormTester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"form"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Eingabewerte setzen</a:t>
            </a:r>
            <a:b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formTester.setValue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formTester.setValue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password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password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Formular abschicken</a:t>
            </a:r>
            <a:b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formTester.submit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Tests</a:t>
            </a:r>
          </a:p>
        </p:txBody>
      </p:sp>
    </p:spTree>
    <p:extLst>
      <p:ext uri="{BB962C8B-B14F-4D97-AF65-F5344CB8AC3E}">
        <p14:creationId xmlns:p14="http://schemas.microsoft.com/office/powerpoint/2010/main" val="2450163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FormTester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Testen von Formularen im Speziellen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Überprüfung von Feedback Messages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Erzeugung durch </a:t>
            </a:r>
            <a:r>
              <a:rPr lang="de-DE" sz="2000" dirty="0" err="1"/>
              <a:t>WicketTester</a:t>
            </a:r>
            <a:endParaRPr lang="de-DE" sz="2000" dirty="0"/>
          </a:p>
          <a:p>
            <a:pPr marL="0" indent="0">
              <a:buNone/>
            </a:pPr>
            <a:endParaRPr lang="de-DE" sz="2000" dirty="0"/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@Test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testMessageForSuccessfulLogin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insertUsernamePassword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anderScore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tester.assertInfoMessages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"Benutzername und Passwort korrekt!"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@Test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testMessageForFailedLogin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()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insertUsernamePassword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"Apache"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tester.assertErrorMessages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"Benutzername oder Passwort falsch!"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altLang="de-DE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Tests</a:t>
            </a:r>
          </a:p>
        </p:txBody>
      </p:sp>
    </p:spTree>
    <p:extLst>
      <p:ext uri="{BB962C8B-B14F-4D97-AF65-F5344CB8AC3E}">
        <p14:creationId xmlns:p14="http://schemas.microsoft.com/office/powerpoint/2010/main" val="3331677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TagTester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Feingranulare Überprüfung des gerenderten Markups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Erstellung von </a:t>
            </a:r>
            <a:r>
              <a:rPr lang="de-DE" sz="2000" dirty="0" err="1"/>
              <a:t>TagTestern</a:t>
            </a:r>
            <a:endParaRPr lang="de-DE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Repräsentieren DOM-Elemente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Statische Factory-Methoden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Angabe von Selektionskriterien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Tests</a:t>
            </a:r>
          </a:p>
        </p:txBody>
      </p:sp>
    </p:spTree>
    <p:extLst>
      <p:ext uri="{BB962C8B-B14F-4D97-AF65-F5344CB8AC3E}">
        <p14:creationId xmlns:p14="http://schemas.microsoft.com/office/powerpoint/2010/main" val="984621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TagTester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Erwartetes Markup</a:t>
            </a:r>
          </a:p>
          <a:p>
            <a:pPr marL="0" indent="0">
              <a:buNone/>
            </a:pPr>
            <a:endParaRPr lang="de-DE" sz="800" dirty="0"/>
          </a:p>
          <a:p>
            <a:pPr marL="0" lvl="0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xmlns: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"http://wicket.apache.org"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 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myClass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myClass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20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Tests</a:t>
            </a:r>
          </a:p>
        </p:txBody>
      </p:sp>
    </p:spTree>
    <p:extLst>
      <p:ext uri="{BB962C8B-B14F-4D97-AF65-F5344CB8AC3E}">
        <p14:creationId xmlns:p14="http://schemas.microsoft.com/office/powerpoint/2010/main" val="4076411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TagTester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Test</a:t>
            </a:r>
          </a:p>
          <a:p>
            <a:pPr marL="0" indent="0">
              <a:buNone/>
            </a:pPr>
            <a:endParaRPr lang="de-DE" sz="800" dirty="0"/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@Test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homePageMarkupTest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Rendern der Page</a:t>
            </a:r>
            <a:b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tester.startPage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HomePage.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Extraktion des Markups</a:t>
            </a:r>
            <a:b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responseTxt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tester.getLastResponse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getDocument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de-DE" altLang="de-DE" sz="1200" i="1" dirty="0" err="1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TagTester</a:t>
            </a: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mit Attributselektor erstellen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TagTester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tagTester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TagTester.createTagByAttribute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responseTxt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myClass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de-DE" altLang="de-DE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Überprüfung des ersten Elementes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assertNotNull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tagTester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assertEquals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"span"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tagTester.getName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de-DE" altLang="de-DE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Überprüfung beider Elemente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List&lt;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TagTester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tagTesterList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TagTester.createTagsByAttribute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responseTxt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myClass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assertEquals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tagTesterList.size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alt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Tests</a:t>
            </a:r>
          </a:p>
        </p:txBody>
      </p:sp>
    </p:spTree>
    <p:extLst>
      <p:ext uri="{BB962C8B-B14F-4D97-AF65-F5344CB8AC3E}">
        <p14:creationId xmlns:p14="http://schemas.microsoft.com/office/powerpoint/2010/main" val="2401336250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</Pages>
  <Words>126</Words>
  <Application>Microsoft Office PowerPoint</Application>
  <PresentationFormat>Bildschirmpräsentation (4:3)</PresentationFormat>
  <Paragraphs>63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9</vt:i4>
      </vt:variant>
    </vt:vector>
  </HeadingPairs>
  <TitlesOfParts>
    <vt:vector size="16" baseType="lpstr">
      <vt:lpstr>Arial</vt:lpstr>
      <vt:lpstr>Consolas</vt:lpstr>
      <vt:lpstr>Monotype Sorts</vt:lpstr>
      <vt:lpstr>Times New Roman</vt:lpstr>
      <vt:lpstr>Wingdings</vt:lpstr>
      <vt:lpstr>vorlneu</vt:lpstr>
      <vt:lpstr>Benutzerdefiniertes Design</vt:lpstr>
      <vt:lpstr>PowerPoint-Präsentation</vt:lpstr>
      <vt:lpstr>Tests</vt:lpstr>
      <vt:lpstr>Tests</vt:lpstr>
      <vt:lpstr>Tests</vt:lpstr>
      <vt:lpstr>Tests</vt:lpstr>
      <vt:lpstr>Tests</vt:lpstr>
      <vt:lpstr>Tests</vt:lpstr>
      <vt:lpstr>Tests</vt:lpstr>
      <vt:lpstr>Tests</vt:lpstr>
    </vt:vector>
  </TitlesOfParts>
  <Company>anderScore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Standard-power-point-Vorlage</dc:title>
  <dc:creator>R.Vicups, S.Ohm</dc:creator>
  <cp:lastModifiedBy>Patrick Möbius</cp:lastModifiedBy>
  <cp:revision>913</cp:revision>
  <cp:lastPrinted>1996-08-01T16:36:58Z</cp:lastPrinted>
  <dcterms:created xsi:type="dcterms:W3CDTF">1996-08-01T16:33:14Z</dcterms:created>
  <dcterms:modified xsi:type="dcterms:W3CDTF">2021-05-14T08:11:44Z</dcterms:modified>
</cp:coreProperties>
</file>