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519" r:id="rId3"/>
    <p:sldId id="565" r:id="rId4"/>
    <p:sldId id="566" r:id="rId5"/>
    <p:sldId id="56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</a:t>
            </a:r>
            <a:r>
              <a:rPr lang="de-DE" sz="1000" baseline="0" dirty="0" smtClean="0">
                <a:solidFill>
                  <a:schemeClr val="bg1"/>
                </a:solidFill>
                <a:latin typeface="Arial" charset="0"/>
              </a:rPr>
              <a:t>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dirty="0" err="1"/>
              <a:t>Wicket</a:t>
            </a:r>
            <a:r>
              <a:rPr lang="de-DE" sz="2000" i="1" dirty="0"/>
              <a:t> Guide 6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Self-</a:t>
            </a:r>
            <a:r>
              <a:rPr lang="de-DE" sz="1600" dirty="0" err="1"/>
              <a:t>contained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Wiederverwendbar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Feste </a:t>
            </a:r>
            <a:r>
              <a:rPr lang="en-US" sz="1600" dirty="0" err="1"/>
              <a:t>Konventionen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Möglichst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Komponenten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Ein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!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Komponenten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err="1"/>
              <a:t>Ausnahme</a:t>
            </a:r>
            <a:r>
              <a:rPr lang="en-US" sz="1400" dirty="0"/>
              <a:t>: </a:t>
            </a:r>
            <a:r>
              <a:rPr lang="en-US" sz="1400" dirty="0" err="1"/>
              <a:t>Immer</a:t>
            </a:r>
            <a:r>
              <a:rPr lang="en-US" sz="1400" dirty="0"/>
              <a:t> </a:t>
            </a:r>
            <a:r>
              <a:rPr lang="en-US" sz="1400" dirty="0" err="1"/>
              <a:t>gleiche</a:t>
            </a:r>
            <a:r>
              <a:rPr lang="en-US" sz="1400" dirty="0"/>
              <a:t> </a:t>
            </a:r>
            <a:r>
              <a:rPr lang="en-US" sz="1400" dirty="0" err="1"/>
              <a:t>Konfiguration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Mitunter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100</Words>
  <Application>Microsoft Office PowerPoint</Application>
  <PresentationFormat>Bildschirmpräsentation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Courier New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875</cp:revision>
  <cp:lastPrinted>1996-08-01T16:36:58Z</cp:lastPrinted>
  <dcterms:created xsi:type="dcterms:W3CDTF">1996-08-01T16:33:14Z</dcterms:created>
  <dcterms:modified xsi:type="dcterms:W3CDTF">2021-05-14T08:12:46Z</dcterms:modified>
</cp:coreProperties>
</file>