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519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  <a:p>
            <a:pPr defTabSz="762000">
              <a:defRPr/>
            </a:pP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 err="1"/>
              <a:t>Testing</a:t>
            </a: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Allgemeines</a:t>
            </a:r>
          </a:p>
          <a:p>
            <a:r>
              <a:rPr lang="de-DE" sz="2000" dirty="0"/>
              <a:t>Fokussierung des Frameworks auf Java</a:t>
            </a:r>
          </a:p>
          <a:p>
            <a:pPr lvl="1"/>
            <a:r>
              <a:rPr lang="de-DE" sz="1600" dirty="0" err="1"/>
              <a:t>JUnit</a:t>
            </a:r>
            <a:endParaRPr lang="de-DE" sz="1600" dirty="0"/>
          </a:p>
          <a:p>
            <a:pPr lvl="1"/>
            <a:r>
              <a:rPr lang="de-DE" sz="1600" dirty="0" err="1"/>
              <a:t>TestNG</a:t>
            </a:r>
            <a:endParaRPr lang="de-DE" sz="1600" dirty="0"/>
          </a:p>
          <a:p>
            <a:pPr lvl="1"/>
            <a:r>
              <a:rPr lang="de-DE" sz="1600" dirty="0" err="1"/>
              <a:t>Mockito</a:t>
            </a:r>
            <a:endParaRPr lang="de-DE" sz="1600" dirty="0"/>
          </a:p>
          <a:p>
            <a:pPr lvl="1"/>
            <a:r>
              <a:rPr lang="de-DE" sz="1600" dirty="0"/>
              <a:t>…</a:t>
            </a:r>
          </a:p>
          <a:p>
            <a:r>
              <a:rPr lang="de-DE" sz="2000" dirty="0"/>
              <a:t>Unterstützung durch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/>
            <a:r>
              <a:rPr lang="de-DE" sz="1600" dirty="0" err="1"/>
              <a:t>WicketTester</a:t>
            </a:r>
            <a:endParaRPr lang="de-DE" sz="1600" dirty="0"/>
          </a:p>
          <a:p>
            <a:pPr lvl="1"/>
            <a:r>
              <a:rPr lang="de-DE" sz="1600" dirty="0" err="1"/>
              <a:t>FormTester</a:t>
            </a:r>
            <a:endParaRPr lang="de-DE" sz="1600" dirty="0"/>
          </a:p>
          <a:p>
            <a:pPr lvl="1"/>
            <a:r>
              <a:rPr lang="de-DE" sz="1600" dirty="0" err="1"/>
              <a:t>TagTester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366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r>
              <a:rPr lang="de-DE" sz="2000" dirty="0"/>
              <a:t>Utility-Klasse zur Unterstützung von Tests</a:t>
            </a:r>
          </a:p>
          <a:p>
            <a:r>
              <a:rPr lang="de-DE" sz="2000" dirty="0"/>
              <a:t>Kommunikation mit dem Framework</a:t>
            </a:r>
          </a:p>
          <a:p>
            <a:pPr lvl="1"/>
            <a:r>
              <a:rPr lang="de-DE" sz="1600" dirty="0"/>
              <a:t>Rendern von Pages und Komponenten</a:t>
            </a:r>
          </a:p>
          <a:p>
            <a:pPr lvl="1"/>
            <a:r>
              <a:rPr lang="de-DE" sz="1600" dirty="0"/>
              <a:t>Prüfung des Status von Komponenten</a:t>
            </a:r>
          </a:p>
          <a:p>
            <a:pPr lvl="1"/>
            <a:r>
              <a:rPr lang="de-DE" sz="1600" dirty="0"/>
              <a:t>Isoliertes Testen von Komponenten</a:t>
            </a:r>
          </a:p>
          <a:p>
            <a:pPr lvl="1"/>
            <a:r>
              <a:rPr lang="de-DE" sz="1600" dirty="0"/>
              <a:t>Klicken auf Links</a:t>
            </a:r>
          </a:p>
          <a:p>
            <a:pPr lvl="1"/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839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TestHomePage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testComponents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Rendering der Homepage überprüfen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tester.assertRenderedPage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auf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Klick auf Link simulieren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tester.clickLink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von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der Aktivierung eines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tester.assertEnabled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form:datepicker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51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r>
              <a:rPr lang="de-DE" sz="2000" dirty="0"/>
              <a:t>Testen von Formularen im Speziellen</a:t>
            </a:r>
          </a:p>
          <a:p>
            <a:r>
              <a:rPr lang="de-DE" sz="2000" dirty="0"/>
              <a:t>Überprüfung von Feedback Messages</a:t>
            </a:r>
          </a:p>
          <a:p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endParaRPr lang="de-DE" sz="2000" dirty="0"/>
          </a:p>
          <a:p>
            <a:pPr marL="0" lv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für einzelnes Formular erstellen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tester.newFormTester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Eingabewerte setzen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Formular abschicken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formTester.submit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501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r>
              <a:rPr lang="de-DE" sz="2000" dirty="0"/>
              <a:t>Testen von Formularen im Speziellen</a:t>
            </a:r>
          </a:p>
          <a:p>
            <a:r>
              <a:rPr lang="de-DE" sz="2000" dirty="0"/>
              <a:t>Überprüfung von Feedback Messages</a:t>
            </a:r>
          </a:p>
          <a:p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testMessageForSuccessfulLogin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tester.assertInfoMessages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und Passwort korrekt!"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testMessageForFailedLogin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"Apache"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tester.assertErrorMessages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oder Passwort falsch!"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3167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r>
              <a:rPr lang="de-DE" sz="2000" dirty="0"/>
              <a:t>Feingranulare Überprüfung des gerenderten Markups</a:t>
            </a:r>
          </a:p>
          <a:p>
            <a:r>
              <a:rPr lang="de-DE" sz="2000" dirty="0"/>
              <a:t>Erstellung von </a:t>
            </a:r>
            <a:r>
              <a:rPr lang="de-DE" sz="2000" dirty="0" err="1"/>
              <a:t>TagTestern</a:t>
            </a:r>
            <a:endParaRPr lang="de-DE" sz="2000" dirty="0"/>
          </a:p>
          <a:p>
            <a:pPr lvl="1"/>
            <a:r>
              <a:rPr lang="de-DE" sz="1600" dirty="0"/>
              <a:t>Repräsentieren DOM-Elemente</a:t>
            </a:r>
          </a:p>
          <a:p>
            <a:pPr lvl="1"/>
            <a:r>
              <a:rPr lang="de-DE" sz="1600" dirty="0"/>
              <a:t>Statische Factory-Methoden</a:t>
            </a:r>
          </a:p>
          <a:p>
            <a:pPr lvl="1"/>
            <a:r>
              <a:rPr lang="de-DE" sz="1600" dirty="0"/>
              <a:t>Angabe von Selektionskriterien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846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r>
              <a:rPr lang="de-DE" sz="2000" dirty="0"/>
              <a:t>Erwartetes Markup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"http://wicket.apache.org"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0764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r>
              <a:rPr lang="de-DE" sz="2000" dirty="0"/>
              <a:t>Test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homePageMarkupTest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Extraktion des Markups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tester.getLastResponse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getDocument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Attributselektor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erstellen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des ersten Elementes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assertNotNull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"span"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tagTester.getName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Überprüfung beider Elemente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TagTester.createTagsByAttribute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tagTesterList.size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0133625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134</Words>
  <Application>Microsoft Office PowerPoint</Application>
  <PresentationFormat>Bildschirmpräsentation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908</cp:revision>
  <cp:lastPrinted>1996-08-01T16:36:58Z</cp:lastPrinted>
  <dcterms:created xsi:type="dcterms:W3CDTF">1996-08-01T16:33:14Z</dcterms:created>
  <dcterms:modified xsi:type="dcterms:W3CDTF">2019-03-14T17:14:13Z</dcterms:modified>
</cp:coreProperties>
</file>