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87" r:id="rId3"/>
    <p:sldId id="484" r:id="rId4"/>
    <p:sldId id="510" r:id="rId5"/>
    <p:sldId id="502" r:id="rId6"/>
    <p:sldId id="588" r:id="rId7"/>
    <p:sldId id="589" r:id="rId8"/>
    <p:sldId id="500" r:id="rId9"/>
    <p:sldId id="503" r:id="rId10"/>
    <p:sldId id="504" r:id="rId11"/>
    <p:sldId id="505" r:id="rId12"/>
    <p:sldId id="507" r:id="rId13"/>
    <p:sldId id="501" r:id="rId14"/>
    <p:sldId id="509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r>
              <a:rPr lang="de-DE" sz="2000" dirty="0"/>
              <a:t>Probleme bei unbekannten Datenobjekten</a:t>
            </a:r>
          </a:p>
          <a:p>
            <a:pPr lvl="1"/>
            <a:r>
              <a:rPr lang="de-DE" sz="1600" dirty="0"/>
              <a:t>Größe</a:t>
            </a:r>
          </a:p>
          <a:p>
            <a:pPr lvl="1"/>
            <a:r>
              <a:rPr lang="de-DE" sz="1600" dirty="0" err="1"/>
              <a:t>Serialisierbarkeit</a:t>
            </a:r>
            <a:endParaRPr lang="de-DE" sz="1600" dirty="0"/>
          </a:p>
          <a:p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r>
              <a:rPr lang="de-DE" sz="2000" dirty="0"/>
              <a:t>Wiederherstellung des Datenobjektes (z.B. aus DB)</a:t>
            </a:r>
          </a:p>
          <a:p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Datenobjekt aushängen, ID speichern</a:t>
            </a:r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/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/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r>
              <a:rPr lang="de-DE" sz="2000" dirty="0"/>
              <a:t>Model als Datenobjekt eines anderen Models</a:t>
            </a:r>
          </a:p>
          <a:p>
            <a:r>
              <a:rPr lang="de-DE" sz="2000" dirty="0"/>
              <a:t>Beliebig tiefe Verkettung</a:t>
            </a:r>
          </a:p>
          <a:p>
            <a:r>
              <a:rPr lang="de-DE" sz="2000" dirty="0"/>
              <a:t>Anwendungsbeispiel: 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Kapselung von Datenobjekten (Strings, POJOs, …)</a:t>
            </a:r>
          </a:p>
          <a:p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r>
              <a:rPr lang="de-DE" sz="2000" dirty="0"/>
              <a:t>Höchstens ein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r>
              <a:rPr lang="de-DE" sz="2000" dirty="0"/>
              <a:t>Best Practices</a:t>
            </a:r>
          </a:p>
          <a:p>
            <a:pPr lvl="1"/>
            <a:r>
              <a:rPr lang="de-DE" sz="1600" dirty="0"/>
              <a:t>Immer Models für Komponenten verwenden</a:t>
            </a:r>
          </a:p>
          <a:p>
            <a:pPr lvl="1"/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r>
              <a:rPr lang="de-DE" sz="2000" dirty="0"/>
              <a:t>Kapselt einzelne Property eines Fachobjektes</a:t>
            </a:r>
          </a:p>
          <a:p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/>
            <a:r>
              <a:rPr lang="de-DE" sz="1600" dirty="0"/>
              <a:t>Immer aktueller Wert in UI</a:t>
            </a:r>
          </a:p>
          <a:p>
            <a:pPr lvl="1"/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r>
              <a:rPr lang="de-DE" sz="2000" dirty="0"/>
              <a:t>Implementierung durch Lambda oder Methodenreferenz</a:t>
            </a:r>
          </a:p>
          <a:p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Komponenten können Models an Nachfahren vererben</a:t>
            </a:r>
          </a:p>
          <a:p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r>
              <a:rPr lang="de-DE" sz="2000" dirty="0"/>
              <a:t>Bindung üblicherweise an Container</a:t>
            </a:r>
            <a:endParaRPr lang="de-DE" sz="2000" i="1" dirty="0"/>
          </a:p>
          <a:p>
            <a:r>
              <a:rPr lang="de-DE" sz="2000" dirty="0"/>
              <a:t>Funktion</a:t>
            </a:r>
          </a:p>
          <a:p>
            <a:pPr lvl="1"/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/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278</Words>
  <Application>Microsoft Office PowerPoint</Application>
  <PresentationFormat>Bildschirmpräsentation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864</cp:revision>
  <cp:lastPrinted>1996-08-01T16:36:58Z</cp:lastPrinted>
  <dcterms:created xsi:type="dcterms:W3CDTF">1996-08-01T16:33:14Z</dcterms:created>
  <dcterms:modified xsi:type="dcterms:W3CDTF">2019-03-12T13:36:30Z</dcterms:modified>
</cp:coreProperties>
</file>