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1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3.0/binaries/apache-wicket-8.3.0-bin.zip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JDK 8 oder neuer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SLF4J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https://jdk.java.net/11/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https://www.apache.org/dyn/closer.cgi/wicket/8.3.0/binaries/apache-wicket-8.3.0-bin.zip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&gt;org.apache.wicket&lt;/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&gt;wicket-</a:t>
            </a:r>
            <a:r>
              <a:rPr lang="de-DE" sz="1600" b="1" strike="noStrike" spc="-1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&gt;8.3.0&lt;/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Empfehlung: Wicket Quick Start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Lauffähige Wicket-Applikation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Starter für Server Jetty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Grafik 2"/>
          <p:cNvPicPr/>
          <p:nvPr/>
        </p:nvPicPr>
        <p:blipFill>
          <a:blip r:embed="rId2"/>
          <a:stretch/>
        </p:blipFill>
        <p:spPr>
          <a:xfrm>
            <a:off x="827640" y="1008720"/>
            <a:ext cx="7506720" cy="53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0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1.0, 1.1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1.2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→ Apache Foundation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1.3, „Wicket in Action“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1.4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1.5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6 (aka 1.6)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7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8, mind. halbjährliche Releases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8.x		8.3.0		current, supported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7.x		7.12.0		supported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6.x		6.30.0		security fixes only, upgrade to 7.x or 8.x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Erzeugen Sie ein neues Wicket-Projekt.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>
                <a:solidFill>
                  <a:srgbClr val="000000"/>
                </a:solidFill>
                <a:latin typeface="Courier New"/>
              </a:rPr>
              <a:t>wicket-archetype-quickstart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Zählen Sie die Seitenaufrufe der </a:t>
            </a:r>
            <a:r>
              <a:rPr lang="de-DE" sz="1800" b="0" strike="noStrike" spc="-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 mit einem </a:t>
            </a:r>
            <a:r>
              <a:rPr lang="de-DE" sz="1800" b="0" strike="noStrike" spc="-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-Counter - keine Persistenz. Geben Sie die Anzahl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Erstellen Sie zwei Links (synchron, ajaxfallback). Geben Sie die Anzahl der Clicks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Erstellen Sie ein Formular (Textfeld + Submit Button). Wenn der Benutzer das Formular absendet, dann wird der Eingabetext ausgegeben.</a:t>
            </a:r>
          </a:p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8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Testserver im Debug-Modus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>
                <a:solidFill>
                  <a:srgbClr val="000000"/>
                </a:solidFill>
                <a:latin typeface="Arial"/>
              </a:rPr>
              <a:t>Wicket bridges the impedance mismatch between the stateless HTTP and stateful server-side programming in Java.” 	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M.Dashorts, E.Hillenius, </a:t>
            </a:r>
            <a:r>
              <a:rPr lang="de-DE" sz="1600" b="0" i="1" strike="noStrike" spc="-1">
                <a:solidFill>
                  <a:srgbClr val="000000"/>
                </a:solidFill>
                <a:latin typeface="Arial"/>
              </a:rPr>
              <a:t>Wicket in Action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Java Virtual Machine (JVM): Classes, Objects, Members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./.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Hyper Text Transfer Protocol (HTTP): Stateless,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Apache Struts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Ruby on Rails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Grails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Routing: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	URL  ↔ Controller Object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HTTP-Request 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→ Action-Methode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login(user)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doPost(request)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Viele Helper / Taglibs: Links, Formulare, etc.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1" strike="noStrike" spc="-1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…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static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final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long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serialVersionUID</a:t>
            </a:r>
            <a:r>
              <a:rPr lang="de-DE" sz="9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HTTP ist Stateless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Idee: Zustand in URL codieren?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/tsp/web?lefttab=mngworkspaces&amp;ctab=groups&amp;ltab=members&amp;rtab=comps…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Wicket: Zustand der UI in Session ablegen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1" strike="noStrike" spc="-1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 Philosophie: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Layout in HTML (+ CSS)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Wicket-IDs referenzieren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Round-Trip: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Designer ↔ Entwickler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möglich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Models und Zustand der Komponenten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418</Words>
  <Application>Microsoft Office PowerPoint</Application>
  <PresentationFormat>Bildschirmpräsentation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Micro Soft</cp:lastModifiedBy>
  <cp:revision>932</cp:revision>
  <cp:lastPrinted>1996-08-01T16:36:58Z</cp:lastPrinted>
  <dcterms:created xsi:type="dcterms:W3CDTF">1996-08-01T16:33:14Z</dcterms:created>
  <dcterms:modified xsi:type="dcterms:W3CDTF">2019-03-12T13:51:22Z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