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3"/>
  </p:notesMasterIdLst>
  <p:handoutMasterIdLst>
    <p:handoutMasterId r:id="rId14"/>
  </p:handoutMasterIdLst>
  <p:sldIdLst>
    <p:sldId id="288" r:id="rId3"/>
    <p:sldId id="290" r:id="rId4"/>
    <p:sldId id="324" r:id="rId5"/>
    <p:sldId id="323" r:id="rId6"/>
    <p:sldId id="462" r:id="rId7"/>
    <p:sldId id="449" r:id="rId8"/>
    <p:sldId id="458" r:id="rId9"/>
    <p:sldId id="461" r:id="rId10"/>
    <p:sldId id="460" r:id="rId11"/>
    <p:sldId id="463" r:id="rId1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23" d="100"/>
          <a:sy n="123" d="100"/>
        </p:scale>
        <p:origin x="72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8915F-EA62-4EB0-AFD7-AFB10A9BCAD2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92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15.03.2019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72835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Tag-1_1-Begruessung.pptx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icketinaction.com/downloads/" TargetMode="External"/><Relationship Id="rId2" Type="http://schemas.openxmlformats.org/officeDocument/2006/relationships/hyperlink" Target="https://ci.apache.org/projects/wicket/guide/8.x/singl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68313" y="2562225"/>
            <a:ext cx="5255815" cy="9382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3600" dirty="0"/>
              <a:t>Einführung</a:t>
            </a:r>
            <a:br>
              <a:rPr lang="de-DE" sz="3600" dirty="0"/>
            </a:br>
            <a:r>
              <a:rPr lang="de-DE" sz="3600" dirty="0"/>
              <a:t>Apache </a:t>
            </a:r>
            <a:r>
              <a:rPr lang="de-DE" sz="3600" dirty="0" err="1"/>
              <a:t>Wicket</a:t>
            </a:r>
            <a:endParaRPr lang="de-DE" sz="36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8312" y="4462463"/>
            <a:ext cx="2663528" cy="6223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1600" dirty="0"/>
              <a:t>18.03. – 20.03.2019, </a:t>
            </a:r>
          </a:p>
          <a:p>
            <a:pPr algn="l" eaLnBrk="1" hangingPunct="1"/>
            <a:r>
              <a:rPr lang="de-DE" sz="1600" dirty="0"/>
              <a:t>Daniel Krämer</a:t>
            </a:r>
          </a:p>
        </p:txBody>
      </p:sp>
      <p:pic>
        <p:nvPicPr>
          <p:cNvPr id="4" name="Grafik 3" descr="logoGF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473" y="640199"/>
            <a:ext cx="3324732" cy="7170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Warm-Up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Java?</a:t>
            </a:r>
          </a:p>
          <a:p>
            <a:r>
              <a:rPr lang="de-DE" dirty="0"/>
              <a:t>Web?</a:t>
            </a:r>
          </a:p>
          <a:p>
            <a:r>
              <a:rPr lang="de-DE" dirty="0"/>
              <a:t>Container?</a:t>
            </a:r>
          </a:p>
          <a:p>
            <a:r>
              <a:rPr lang="de-DE" dirty="0"/>
              <a:t>HTML / CSS?</a:t>
            </a:r>
          </a:p>
        </p:txBody>
      </p:sp>
    </p:spTree>
    <p:extLst>
      <p:ext uri="{BB962C8B-B14F-4D97-AF65-F5344CB8AC3E}">
        <p14:creationId xmlns:p14="http://schemas.microsoft.com/office/powerpoint/2010/main" val="216658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3213" y="1385911"/>
            <a:ext cx="8516937" cy="5400675"/>
          </a:xfrm>
        </p:spPr>
        <p:txBody>
          <a:bodyPr/>
          <a:lstStyle/>
          <a:p>
            <a:pPr marL="1163638" indent="-1163638">
              <a:buFont typeface="Arial" charset="0"/>
              <a:buNone/>
            </a:pPr>
            <a:r>
              <a:rPr lang="de-DE" altLang="de-DE" b="1" dirty="0"/>
              <a:t>Jan Lühr (</a:t>
            </a:r>
            <a:r>
              <a:rPr lang="de-DE" altLang="de-DE" b="1" dirty="0" err="1"/>
              <a:t>B.Sc</a:t>
            </a:r>
            <a:r>
              <a:rPr lang="de-DE" altLang="de-DE" b="1" dirty="0"/>
              <a:t>. C.S.)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Senior Software Engineer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Seit 2007 bei </a:t>
            </a:r>
            <a:r>
              <a:rPr lang="de-DE" altLang="de-DE" sz="2000" dirty="0" err="1"/>
              <a:t>anderScore</a:t>
            </a:r>
            <a:endParaRPr lang="de-DE" altLang="de-DE" sz="2000" dirty="0"/>
          </a:p>
          <a:p>
            <a:pPr>
              <a:buFont typeface="Arial" charset="0"/>
              <a:buChar char="●"/>
            </a:pPr>
            <a:r>
              <a:rPr lang="de-DE" altLang="de-DE" sz="2000" dirty="0"/>
              <a:t>Schwerpunkte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Entwicklung von</a:t>
            </a:r>
            <a:br>
              <a:rPr lang="de-DE" altLang="de-DE" dirty="0"/>
            </a:br>
            <a:r>
              <a:rPr lang="de-DE" altLang="de-DE" dirty="0"/>
              <a:t>pragmatischen Architekturen</a:t>
            </a:r>
          </a:p>
          <a:p>
            <a:pPr lvl="1">
              <a:buFont typeface="Arial" charset="0"/>
              <a:buChar char="●"/>
            </a:pPr>
            <a:r>
              <a:rPr lang="de-DE" altLang="de-DE" dirty="0" err="1"/>
              <a:t>Build</a:t>
            </a:r>
            <a:r>
              <a:rPr lang="de-DE" altLang="de-DE" dirty="0"/>
              <a:t>- und </a:t>
            </a:r>
            <a:r>
              <a:rPr lang="de-DE" altLang="de-DE" dirty="0" err="1"/>
              <a:t>Deploymentkonzepte</a:t>
            </a:r>
            <a:r>
              <a:rPr lang="de-DE" altLang="de-DE" dirty="0"/>
              <a:t> 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Netz- und Sicherheitstechniken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Datenbanken &amp; Datenhaltung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Abhalten von Trainings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Java, </a:t>
            </a:r>
            <a:r>
              <a:rPr lang="de-DE" altLang="de-DE" sz="2000" dirty="0" err="1"/>
              <a:t>Wicket</a:t>
            </a:r>
            <a:r>
              <a:rPr lang="de-DE" altLang="de-DE" sz="2000" dirty="0"/>
              <a:t>, Ruby, Groovy, C# …</a:t>
            </a:r>
          </a:p>
          <a:p>
            <a:endParaRPr lang="de-DE" dirty="0"/>
          </a:p>
        </p:txBody>
      </p:sp>
      <p:pic>
        <p:nvPicPr>
          <p:cNvPr id="8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501807"/>
            <a:ext cx="3360737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Daniel Krämer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Software-Architektur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Integration und Migration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Web Engineering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Trainings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</a:t>
            </a:r>
            <a:r>
              <a:rPr lang="de-DE" altLang="de-DE" dirty="0" err="1">
                <a:ea typeface="+mn-ea"/>
                <a:cs typeface="+mn-cs"/>
              </a:rPr>
              <a:t>Wicket</a:t>
            </a:r>
            <a:r>
              <a:rPr lang="de-DE" altLang="de-DE" dirty="0">
                <a:ea typeface="+mn-ea"/>
                <a:cs typeface="+mn-cs"/>
              </a:rPr>
              <a:t>, Microservices,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7" name="Grafik 6" descr="0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1972" y="1556792"/>
            <a:ext cx="323850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Patrick Möbius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Seit 2011 bei </a:t>
            </a:r>
            <a:r>
              <a:rPr lang="de-DE" altLang="de-DE" dirty="0" err="1">
                <a:ea typeface="+mn-ea"/>
                <a:cs typeface="+mn-cs"/>
              </a:rPr>
              <a:t>anderScore</a:t>
            </a: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Android mobile-Apps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 err="1">
                <a:ea typeface="+mn-ea"/>
                <a:cs typeface="+mn-cs"/>
              </a:rPr>
              <a:t>Frontends</a:t>
            </a:r>
            <a:r>
              <a:rPr lang="de-DE" altLang="de-DE" sz="2000" dirty="0">
                <a:ea typeface="+mn-ea"/>
                <a:cs typeface="+mn-cs"/>
              </a:rPr>
              <a:t> für dynamische Webapplikationen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WS-Anbindung für </a:t>
            </a:r>
            <a:r>
              <a:rPr lang="de-DE" altLang="de-DE" sz="2000" dirty="0" err="1">
                <a:ea typeface="+mn-ea"/>
                <a:cs typeface="+mn-cs"/>
              </a:rPr>
              <a:t>Persistence</a:t>
            </a:r>
            <a:r>
              <a:rPr lang="de-DE" altLang="de-DE" sz="2000" dirty="0">
                <a:ea typeface="+mn-ea"/>
                <a:cs typeface="+mn-cs"/>
              </a:rPr>
              <a:t> Layer, </a:t>
            </a:r>
            <a:br>
              <a:rPr lang="de-DE" altLang="de-DE" sz="2000" dirty="0">
                <a:ea typeface="+mn-ea"/>
                <a:cs typeface="+mn-cs"/>
              </a:rPr>
            </a:br>
            <a:r>
              <a:rPr lang="de-DE" altLang="de-DE" sz="2000" dirty="0">
                <a:ea typeface="+mn-ea"/>
                <a:cs typeface="+mn-cs"/>
              </a:rPr>
              <a:t>Einsatz von speziellen Caching-Arten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BPM-Umgebungen; Prozessdarstellungen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/>
              <a:t>Java, </a:t>
            </a:r>
            <a:r>
              <a:rPr lang="de-DE" altLang="de-DE" dirty="0" err="1"/>
              <a:t>Wicket</a:t>
            </a:r>
            <a:r>
              <a:rPr lang="de-DE" altLang="de-DE" dirty="0"/>
              <a:t>, GWT/ GXT, JavaScript, …</a:t>
            </a: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7" name="Picture 4" descr="Fot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768" y="1763117"/>
            <a:ext cx="2071688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und Ziel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Workshop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Einführung in grundlegende Apache-</a:t>
            </a:r>
            <a:r>
              <a:rPr lang="de-DE" sz="1800" dirty="0" err="1"/>
              <a:t>Wicket</a:t>
            </a:r>
            <a:r>
              <a:rPr lang="de-DE" sz="1800" dirty="0"/>
              <a:t>-Konzepte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Überwindung von Einstiegshürden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Funktionen und Features werden mit Aufgaben erarbeitet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Praxis-Übung für Fallstricke aus dem „echten“ Leben</a:t>
            </a:r>
          </a:p>
          <a:p>
            <a:pPr marL="914400" lvl="1" indent="-457200">
              <a:buFont typeface="+mj-lt"/>
              <a:buAutoNum type="arabicPeriod"/>
            </a:pPr>
            <a:endParaRPr lang="de-DE" sz="1800" dirty="0"/>
          </a:p>
          <a:p>
            <a:pPr marL="514350" indent="-457200"/>
            <a:r>
              <a:rPr lang="de-DE" sz="2000" dirty="0"/>
              <a:t>Zielgruppe</a:t>
            </a:r>
          </a:p>
          <a:p>
            <a:pPr marL="914400" lvl="1" indent="-457200"/>
            <a:r>
              <a:rPr lang="de-DE" sz="1800" dirty="0"/>
              <a:t>Software-Entwickler, die Webanwendungen mit Apache </a:t>
            </a:r>
            <a:r>
              <a:rPr lang="de-DE" sz="1800" dirty="0" err="1"/>
              <a:t>Wicket</a:t>
            </a:r>
            <a:r>
              <a:rPr lang="de-DE" sz="1800" dirty="0"/>
              <a:t> erstellen wollen</a:t>
            </a:r>
          </a:p>
          <a:p>
            <a:pPr marL="914400" lvl="1" indent="-457200"/>
            <a:endParaRPr lang="de-DE" sz="1800" dirty="0"/>
          </a:p>
          <a:p>
            <a:pPr marL="514350" indent="-457200"/>
            <a:r>
              <a:rPr lang="de-DE" sz="2000" dirty="0"/>
              <a:t>Voraussetzungen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Gute Java SE Kenntnisse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Grundlegende Kenntnisse in HTML,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Erfahrungen mit </a:t>
            </a:r>
            <a:r>
              <a:rPr lang="de-DE" sz="1800" dirty="0" err="1"/>
              <a:t>IntelliJ</a:t>
            </a:r>
            <a:r>
              <a:rPr lang="de-DE" sz="1800" dirty="0"/>
              <a:t> IDEA oder </a:t>
            </a:r>
            <a:r>
              <a:rPr lang="de-DE" sz="1800" dirty="0" err="1"/>
              <a:t>Eclipse</a:t>
            </a:r>
            <a:endParaRPr lang="de-DE" sz="1800" dirty="0"/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Basiswissen HTTP, Maven, JavaScript</a:t>
            </a:r>
          </a:p>
          <a:p>
            <a:pPr marL="914400" lvl="1" indent="-457200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78797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r>
              <a:rPr lang="de-DE" sz="1800" b="1" dirty="0"/>
              <a:t>Tag 1 – Einführung</a:t>
            </a:r>
          </a:p>
          <a:p>
            <a:pPr lvl="1"/>
            <a:r>
              <a:rPr lang="de-DE" sz="1400" dirty="0"/>
              <a:t>Installation</a:t>
            </a:r>
          </a:p>
          <a:p>
            <a:pPr lvl="1"/>
            <a:r>
              <a:rPr lang="de-DE" sz="1400" dirty="0"/>
              <a:t>Erste Anwendung</a:t>
            </a:r>
          </a:p>
          <a:p>
            <a:pPr lvl="1"/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r>
              <a:rPr lang="de-DE" sz="1800" b="1" dirty="0"/>
              <a:t>Tag 2 – Entwicklung</a:t>
            </a:r>
          </a:p>
          <a:p>
            <a:pPr lvl="1"/>
            <a:r>
              <a:rPr lang="de-DE" sz="1400" dirty="0"/>
              <a:t>Models</a:t>
            </a:r>
          </a:p>
          <a:p>
            <a:pPr lvl="1"/>
            <a:r>
              <a:rPr lang="de-DE" sz="1400" dirty="0"/>
              <a:t>Darstellung</a:t>
            </a:r>
          </a:p>
          <a:p>
            <a:pPr lvl="1"/>
            <a:r>
              <a:rPr lang="de-DE" sz="1400" dirty="0"/>
              <a:t>Formulare</a:t>
            </a:r>
          </a:p>
          <a:p>
            <a:pPr lvl="1"/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r>
              <a:rPr lang="de-DE" sz="1800" b="1" dirty="0"/>
              <a:t>Tag 3 – Fortgeschrittene Themen</a:t>
            </a:r>
          </a:p>
          <a:p>
            <a:pPr lvl="1"/>
            <a:r>
              <a:rPr lang="de-DE" sz="1400" dirty="0"/>
              <a:t>Tests</a:t>
            </a:r>
          </a:p>
          <a:p>
            <a:pPr lvl="1"/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/>
            <a:r>
              <a:rPr lang="de-DE" sz="1400" dirty="0"/>
              <a:t>Lokalisierung &amp; Internationalisierung</a:t>
            </a:r>
          </a:p>
          <a:p>
            <a:pPr lvl="1"/>
            <a:r>
              <a:rPr lang="de-DE" sz="1400" dirty="0"/>
              <a:t>Performance</a:t>
            </a:r>
          </a:p>
          <a:p>
            <a:pPr lvl="1"/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6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Montag, 18.03.2019</a:t>
            </a:r>
          </a:p>
          <a:p>
            <a:pPr>
              <a:buNone/>
            </a:pPr>
            <a:r>
              <a:rPr lang="de-DE" sz="2000" b="1" dirty="0"/>
              <a:t>Dienstag, 19.03.2019</a:t>
            </a:r>
          </a:p>
          <a:p>
            <a:pPr>
              <a:buNone/>
            </a:pPr>
            <a:r>
              <a:rPr lang="de-DE" sz="2000" b="1" dirty="0"/>
              <a:t>Mittwoch, 20.03.2019</a:t>
            </a:r>
          </a:p>
          <a:p>
            <a:pPr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Beginn:		  9:00 Uhr (heute: 10:00 Uhr)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Kaffeepause:          ~ 10:30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Mittagspause: 	12:00 bis 13:00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Ende: 		16:00 Uhr (heute: 17:00 Uhr)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215146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Material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3600" dirty="0"/>
          </a:p>
          <a:p>
            <a:r>
              <a:rPr lang="de-DE" sz="2600" i="1" dirty="0"/>
              <a:t>Apache </a:t>
            </a:r>
            <a:r>
              <a:rPr lang="de-DE" sz="2600" i="1" dirty="0" err="1"/>
              <a:t>Wicket</a:t>
            </a:r>
            <a:r>
              <a:rPr lang="de-DE" sz="2600" i="1" dirty="0"/>
              <a:t> User Guide - Reference </a:t>
            </a:r>
            <a:r>
              <a:rPr lang="de-DE" sz="2600" i="1" dirty="0" err="1"/>
              <a:t>Documentation</a:t>
            </a:r>
            <a:r>
              <a:rPr lang="de-DE" sz="2600" i="1" dirty="0"/>
              <a:t>, Version 8</a:t>
            </a:r>
            <a:br>
              <a:rPr lang="de-DE" i="1" dirty="0"/>
            </a:br>
            <a:r>
              <a:rPr lang="de-DE" sz="2000" dirty="0" err="1"/>
              <a:t>A.Del</a:t>
            </a:r>
            <a:r>
              <a:rPr lang="de-DE" sz="2000" dirty="0"/>
              <a:t> </a:t>
            </a:r>
            <a:r>
              <a:rPr lang="de-DE" sz="2000" dirty="0" err="1"/>
              <a:t>Bene</a:t>
            </a:r>
            <a:r>
              <a:rPr lang="de-DE" sz="2000" dirty="0"/>
              <a:t>, </a:t>
            </a:r>
            <a:r>
              <a:rPr lang="de-DE" sz="2000" dirty="0" err="1"/>
              <a:t>M.Grigorov</a:t>
            </a:r>
            <a:r>
              <a:rPr lang="de-DE" sz="2000" dirty="0"/>
              <a:t>, </a:t>
            </a:r>
            <a:r>
              <a:rPr lang="de-DE" sz="2000" dirty="0" err="1"/>
              <a:t>C.Hufe</a:t>
            </a:r>
            <a:r>
              <a:rPr lang="de-DE" sz="2000" dirty="0"/>
              <a:t>, </a:t>
            </a:r>
            <a:r>
              <a:rPr lang="de-DE" sz="2000" dirty="0" err="1"/>
              <a:t>C.Kroemer</a:t>
            </a:r>
            <a:r>
              <a:rPr lang="de-DE" sz="2000" dirty="0"/>
              <a:t>, </a:t>
            </a:r>
            <a:r>
              <a:rPr lang="de-DE" sz="2000" dirty="0" err="1"/>
              <a:t>D.Bartl</a:t>
            </a:r>
            <a:r>
              <a:rPr lang="de-DE" sz="2000" dirty="0"/>
              <a:t>, </a:t>
            </a:r>
            <a:r>
              <a:rPr lang="de-DE" sz="2000" dirty="0" err="1"/>
              <a:t>P.Borș</a:t>
            </a:r>
            <a:r>
              <a:rPr lang="de-DE" sz="2000" dirty="0"/>
              <a:t>, </a:t>
            </a:r>
            <a:r>
              <a:rPr lang="de-DE" sz="2000" dirty="0" err="1"/>
              <a:t>T.Soloschenko</a:t>
            </a:r>
            <a:r>
              <a:rPr lang="de-DE" sz="2000" dirty="0"/>
              <a:t>, </a:t>
            </a:r>
            <a:r>
              <a:rPr lang="de-DE" sz="2000" dirty="0" err="1"/>
              <a:t>I.Vaynberg</a:t>
            </a:r>
            <a:r>
              <a:rPr lang="de-DE" sz="2000" dirty="0"/>
              <a:t>, </a:t>
            </a:r>
            <a:r>
              <a:rPr lang="de-DE" sz="2000" dirty="0" err="1"/>
              <a:t>J.Rohde</a:t>
            </a:r>
            <a:r>
              <a:rPr lang="de-DE" sz="2000" dirty="0"/>
              <a:t>:</a:t>
            </a:r>
            <a:br>
              <a:rPr lang="de-DE" sz="2000" dirty="0"/>
            </a:br>
            <a:r>
              <a:rPr lang="de-DE" sz="2000" dirty="0">
                <a:hlinkClick r:id="rId2"/>
              </a:rPr>
              <a:t>https://ci.apache.org/projects/wicket/guide/8.x/single.html</a:t>
            </a:r>
            <a:endParaRPr lang="de-DE" sz="2000" dirty="0"/>
          </a:p>
          <a:p>
            <a:endParaRPr lang="de-DE" sz="3600" i="1" dirty="0"/>
          </a:p>
          <a:p>
            <a:r>
              <a:rPr lang="en-US" sz="2600" i="1" dirty="0"/>
              <a:t>Wicket in Action</a:t>
            </a:r>
            <a:br>
              <a:rPr lang="en-US" i="1" dirty="0"/>
            </a:br>
            <a:r>
              <a:rPr lang="en-US" sz="2000" dirty="0" err="1"/>
              <a:t>M.Dashorst</a:t>
            </a:r>
            <a:r>
              <a:rPr lang="en-US" sz="2000" dirty="0"/>
              <a:t>, E. </a:t>
            </a:r>
            <a:r>
              <a:rPr lang="en-US" sz="2000" dirty="0" err="1"/>
              <a:t>Hillenius</a:t>
            </a:r>
            <a:br>
              <a:rPr lang="en-US" sz="2000" i="1" dirty="0"/>
            </a:br>
            <a:r>
              <a:rPr lang="en-US" sz="2000" dirty="0"/>
              <a:t>Manning, 2008.</a:t>
            </a:r>
          </a:p>
          <a:p>
            <a:endParaRPr lang="en-US" sz="2000" i="1" dirty="0"/>
          </a:p>
          <a:p>
            <a:pPr marL="0" indent="0">
              <a:buNone/>
            </a:pPr>
            <a:r>
              <a:rPr lang="en-US" sz="2000" i="1" dirty="0" err="1"/>
              <a:t>Hinweis</a:t>
            </a:r>
            <a:r>
              <a:rPr lang="en-US" sz="2000" i="1" dirty="0"/>
              <a:t>: </a:t>
            </a:r>
            <a:r>
              <a:rPr lang="en-US" sz="2000" i="1" dirty="0" err="1"/>
              <a:t>Viele</a:t>
            </a:r>
            <a:r>
              <a:rPr lang="en-US" sz="2000" i="1" dirty="0"/>
              <a:t> Code-</a:t>
            </a:r>
            <a:r>
              <a:rPr lang="en-US" sz="2000" i="1" dirty="0" err="1"/>
              <a:t>Beispiele</a:t>
            </a:r>
            <a:r>
              <a:rPr lang="en-US" sz="2000" i="1" dirty="0"/>
              <a:t> </a:t>
            </a:r>
            <a:r>
              <a:rPr lang="en-US" sz="2000" i="1" dirty="0" err="1"/>
              <a:t>basieren</a:t>
            </a:r>
            <a:r>
              <a:rPr lang="en-US" sz="2000" i="1" dirty="0"/>
              <a:t> auf </a:t>
            </a:r>
            <a:r>
              <a:rPr lang="en-US" sz="2000" i="1" dirty="0" err="1"/>
              <a:t>dem</a:t>
            </a:r>
            <a:r>
              <a:rPr lang="en-US" sz="2000" i="1" dirty="0"/>
              <a:t> </a:t>
            </a:r>
            <a:r>
              <a:rPr lang="en-US" sz="2000" i="1" dirty="0" err="1"/>
              <a:t>Buch</a:t>
            </a:r>
            <a:r>
              <a:rPr lang="en-US" sz="2000" i="1" dirty="0"/>
              <a:t> “Wicket in Action”. </a:t>
            </a:r>
            <a:r>
              <a:rPr lang="en-US" sz="2000" i="1" dirty="0">
                <a:hlinkClick r:id="rId3"/>
              </a:rPr>
              <a:t>http://wicketinaction.com/downloads/</a:t>
            </a:r>
            <a:r>
              <a:rPr lang="en-US" sz="2000" i="1" dirty="0"/>
              <a:t> </a:t>
            </a:r>
            <a:br>
              <a:rPr lang="de-DE" sz="2000" i="1" dirty="0"/>
            </a:b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77234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Jetzt sind Sie dran!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Name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Vorwissen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Erwartungen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53918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227</Words>
  <Application>Microsoft Office PowerPoint</Application>
  <PresentationFormat>Bildschirmpräsentation (4:3)</PresentationFormat>
  <Paragraphs>95</Paragraphs>
  <Slides>10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Monotype Sorts</vt:lpstr>
      <vt:lpstr>Times New Roman</vt:lpstr>
      <vt:lpstr>vorlneu</vt:lpstr>
      <vt:lpstr>Benutzerdefiniertes Design</vt:lpstr>
      <vt:lpstr>Einführung Apache Wicket</vt:lpstr>
      <vt:lpstr>Vorstellung</vt:lpstr>
      <vt:lpstr>Vorstellung</vt:lpstr>
      <vt:lpstr>Vorstellung</vt:lpstr>
      <vt:lpstr>Inhalt und Ziel</vt:lpstr>
      <vt:lpstr>Agenda</vt:lpstr>
      <vt:lpstr>Zeitplan</vt:lpstr>
      <vt:lpstr>Material</vt:lpstr>
      <vt:lpstr>Vorstellung</vt:lpstr>
      <vt:lpstr>Warm-Up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S.Ohm;Jan Lühr</dc:creator>
  <cp:lastModifiedBy>Micro Soft</cp:lastModifiedBy>
  <cp:revision>906</cp:revision>
  <cp:lastPrinted>1996-08-01T16:36:58Z</cp:lastPrinted>
  <dcterms:created xsi:type="dcterms:W3CDTF">1996-08-01T16:33:14Z</dcterms:created>
  <dcterms:modified xsi:type="dcterms:W3CDTF">2019-03-15T13:06:26Z</dcterms:modified>
</cp:coreProperties>
</file>