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587" r:id="rId3"/>
    <p:sldId id="484" r:id="rId4"/>
    <p:sldId id="510" r:id="rId5"/>
    <p:sldId id="502" r:id="rId6"/>
    <p:sldId id="588" r:id="rId7"/>
    <p:sldId id="589" r:id="rId8"/>
    <p:sldId id="500" r:id="rId9"/>
    <p:sldId id="503" r:id="rId10"/>
    <p:sldId id="504" r:id="rId11"/>
    <p:sldId id="505" r:id="rId12"/>
    <p:sldId id="507" r:id="rId13"/>
    <p:sldId id="501" r:id="rId14"/>
    <p:sldId id="509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r>
              <a:rPr lang="de-DE" sz="2000" dirty="0"/>
              <a:t>Probleme bei unbekannten Datenobjekten</a:t>
            </a:r>
          </a:p>
          <a:p>
            <a:pPr lvl="1"/>
            <a:r>
              <a:rPr lang="de-DE" sz="1600" dirty="0"/>
              <a:t>Größe</a:t>
            </a:r>
          </a:p>
          <a:p>
            <a:pPr lvl="1"/>
            <a:r>
              <a:rPr lang="de-DE" sz="1600" dirty="0" err="1"/>
              <a:t>Serialisierbarkeit</a:t>
            </a:r>
            <a:endParaRPr lang="de-DE" sz="1600" dirty="0"/>
          </a:p>
          <a:p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r>
              <a:rPr lang="de-DE" sz="2000" dirty="0"/>
              <a:t>Wiederherstellung des Datenobjektes (z.B. aus DB)</a:t>
            </a:r>
          </a:p>
          <a:p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/>
            <a:r>
              <a:rPr lang="de-DE" sz="1600" dirty="0"/>
              <a:t>Datenobjekt aushängen, ID speichern</a:t>
            </a:r>
          </a:p>
          <a:p>
            <a:pPr lvl="1"/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/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/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r>
              <a:rPr lang="de-DE" sz="2000" dirty="0"/>
              <a:t>Model als Datenobjekt eines anderen Models</a:t>
            </a:r>
          </a:p>
          <a:p>
            <a:r>
              <a:rPr lang="de-DE" sz="2000" dirty="0"/>
              <a:t>Beliebig tiefe Verkettung</a:t>
            </a:r>
          </a:p>
          <a:p>
            <a:r>
              <a:rPr lang="de-DE" sz="2000" dirty="0"/>
              <a:t>Anwendungsbeispiel: 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Kapselung von Datenobjekten (Strings, POJOs, …)</a:t>
            </a:r>
          </a:p>
          <a:p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r>
              <a:rPr lang="de-DE" sz="2000" dirty="0"/>
              <a:t>Höchstens ein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r>
              <a:rPr lang="de-DE" sz="2000" dirty="0"/>
              <a:t>Best Practices</a:t>
            </a:r>
          </a:p>
          <a:p>
            <a:pPr lvl="1"/>
            <a:r>
              <a:rPr lang="de-DE" sz="1600" dirty="0"/>
              <a:t>Immer Models für Komponenten verwenden</a:t>
            </a:r>
          </a:p>
          <a:p>
            <a:pPr lvl="1"/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r>
              <a:rPr lang="de-DE" sz="2000" dirty="0"/>
              <a:t>Kapselt einzelne Property eines Fachobjektes</a:t>
            </a:r>
          </a:p>
          <a:p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/>
            <a:r>
              <a:rPr lang="de-DE" sz="1600" dirty="0"/>
              <a:t>Immer aktueller Wert in UI</a:t>
            </a:r>
          </a:p>
          <a:p>
            <a:pPr lvl="1"/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IModel</a:t>
            </a:r>
            <a:r>
              <a:rPr lang="de-DE" sz="2000" b="1" dirty="0"/>
              <a:t> mit Lambdas</a:t>
            </a:r>
          </a:p>
          <a:p>
            <a:r>
              <a:rPr lang="de-DE" sz="2000" dirty="0" err="1"/>
              <a:t>IModel</a:t>
            </a:r>
            <a:r>
              <a:rPr lang="de-DE" sz="2000" dirty="0"/>
              <a:t> ab </a:t>
            </a:r>
            <a:r>
              <a:rPr lang="de-DE" sz="2000" dirty="0" err="1"/>
              <a:t>Wicket</a:t>
            </a:r>
            <a:r>
              <a:rPr lang="de-DE" sz="2000" dirty="0"/>
              <a:t> 8 @</a:t>
            </a:r>
            <a:r>
              <a:rPr lang="de-DE" sz="2000" dirty="0" err="1"/>
              <a:t>FunctionalInterface</a:t>
            </a:r>
            <a:endParaRPr lang="de-DE" sz="2000" dirty="0"/>
          </a:p>
          <a:p>
            <a:r>
              <a:rPr lang="de-DE" sz="2000" dirty="0"/>
              <a:t>Implementierung durch Lambda oder Methodenreferenz</a:t>
            </a:r>
          </a:p>
          <a:p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r>
              <a:rPr lang="de-DE" altLang="de-DE" sz="2000" dirty="0">
                <a:solidFill>
                  <a:srgbClr val="000000"/>
                </a:solidFill>
                <a:cs typeface="Consolas" panose="020B0609020204030204" pitchFamily="49" charset="0"/>
              </a:rPr>
              <a:t>Read-</a:t>
            </a:r>
            <a:r>
              <a:rPr lang="de-DE" altLang="de-DE" sz="2000" dirty="0" err="1">
                <a:solidFill>
                  <a:srgbClr val="000000"/>
                </a:solidFill>
                <a:cs typeface="Consolas" panose="020B0609020204030204" pitchFamily="49" charset="0"/>
              </a:rPr>
              <a:t>only</a:t>
            </a:r>
            <a:endParaRPr lang="de-DE" altLang="de-DE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label1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"name1"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label2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"name2"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() -&gt;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0002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LambdaModel</a:t>
            </a:r>
            <a:endParaRPr lang="de-DE" sz="2000" b="1" dirty="0"/>
          </a:p>
          <a:p>
            <a:r>
              <a:rPr lang="de-DE" sz="2000" dirty="0"/>
              <a:t>Neu in </a:t>
            </a:r>
            <a:r>
              <a:rPr lang="de-DE" sz="2000" dirty="0" err="1"/>
              <a:t>Wicket</a:t>
            </a:r>
            <a:r>
              <a:rPr lang="de-DE" sz="2000" dirty="0"/>
              <a:t> 8</a:t>
            </a:r>
          </a:p>
          <a:p>
            <a:r>
              <a:rPr lang="de-DE" sz="2000" dirty="0"/>
              <a:t>Alternative zu </a:t>
            </a:r>
            <a:r>
              <a:rPr lang="de-DE" sz="2000" dirty="0" err="1"/>
              <a:t>PropertyModel</a:t>
            </a:r>
            <a:endParaRPr lang="de-DE" sz="2000" dirty="0"/>
          </a:p>
          <a:p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r>
              <a:rPr lang="de-DE" sz="2000" dirty="0"/>
              <a:t>Höhere Performance</a:t>
            </a:r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</a:p>
          <a:p>
            <a:pPr marL="0" lvl="0" indent="0">
              <a:buNone/>
            </a:pP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LambdaModel.of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de-DE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en-US" altLang="de-DE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014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r>
              <a:rPr lang="de-DE" sz="2000" dirty="0"/>
              <a:t>Komponenten können Models an Nachfahren vererben</a:t>
            </a:r>
          </a:p>
          <a:p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r>
              <a:rPr lang="de-DE" sz="2000" dirty="0"/>
              <a:t>Bindung üblicherweise an Container</a:t>
            </a:r>
            <a:endParaRPr lang="de-DE" sz="2000" i="1" dirty="0"/>
          </a:p>
          <a:p>
            <a:r>
              <a:rPr lang="de-DE" sz="2000" dirty="0"/>
              <a:t>Funktion</a:t>
            </a:r>
          </a:p>
          <a:p>
            <a:pPr lvl="1"/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/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278</Words>
  <Application>Microsoft Office PowerPoint</Application>
  <PresentationFormat>Bildschirmpräsentation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865</cp:revision>
  <cp:lastPrinted>1996-08-01T16:36:58Z</cp:lastPrinted>
  <dcterms:created xsi:type="dcterms:W3CDTF">1996-08-01T16:33:14Z</dcterms:created>
  <dcterms:modified xsi:type="dcterms:W3CDTF">2019-03-15T12:47:41Z</dcterms:modified>
</cp:coreProperties>
</file>