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0"/>
  </p:notesMasterIdLst>
  <p:handoutMasterIdLst>
    <p:handoutMasterId r:id="rId21"/>
  </p:handoutMasterIdLst>
  <p:sldIdLst>
    <p:sldId id="517" r:id="rId3"/>
    <p:sldId id="485" r:id="rId4"/>
    <p:sldId id="525" r:id="rId5"/>
    <p:sldId id="526" r:id="rId6"/>
    <p:sldId id="527" r:id="rId7"/>
    <p:sldId id="528" r:id="rId8"/>
    <p:sldId id="524" r:id="rId9"/>
    <p:sldId id="530" r:id="rId10"/>
    <p:sldId id="529" r:id="rId11"/>
    <p:sldId id="532" r:id="rId12"/>
    <p:sldId id="531" r:id="rId13"/>
    <p:sldId id="533" r:id="rId14"/>
    <p:sldId id="535" r:id="rId15"/>
    <p:sldId id="536" r:id="rId16"/>
    <p:sldId id="537" r:id="rId17"/>
    <p:sldId id="538" r:id="rId18"/>
    <p:sldId id="539" r:id="rId1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23" d="100"/>
          <a:sy n="123" d="100"/>
        </p:scale>
        <p:origin x="7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15.03.2019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r>
              <a:rPr lang="de-DE" sz="2000" dirty="0"/>
              <a:t>Mehrfaches Anzeigen von Elementen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/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r>
              <a:rPr lang="de-DE" sz="2000" dirty="0"/>
              <a:t>Darstellung komplexeren Markups</a:t>
            </a:r>
          </a:p>
          <a:p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r>
              <a:rPr lang="de-DE" sz="2000" dirty="0"/>
              <a:t>Effiziente Darstellung großer Datenmengen</a:t>
            </a:r>
          </a:p>
          <a:p>
            <a:r>
              <a:rPr lang="de-DE" sz="2000" dirty="0" err="1"/>
              <a:t>DataProvider</a:t>
            </a:r>
            <a:endParaRPr lang="de-DE" sz="2000" dirty="0"/>
          </a:p>
          <a:p>
            <a:pPr lvl="1"/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/>
            <a:r>
              <a:rPr lang="de-DE" sz="1600" dirty="0" err="1"/>
              <a:t>ListDataProvider</a:t>
            </a:r>
            <a:endParaRPr lang="de-DE" sz="1600" dirty="0"/>
          </a:p>
          <a:p>
            <a:pPr lvl="1"/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r>
              <a:rPr lang="de-DE" sz="2000" dirty="0"/>
              <a:t>Dynamische Ausgabe von Zeichenketten</a:t>
            </a:r>
          </a:p>
          <a:p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"GFU"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Wiederverwendbare Container für Komponenten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Vorgabe eines gemeinsamen Rahmens</a:t>
            </a:r>
          </a:p>
          <a:p>
            <a:pPr lvl="1"/>
            <a:r>
              <a:rPr lang="de-DE" sz="1600" dirty="0"/>
              <a:t>Header</a:t>
            </a:r>
          </a:p>
          <a:p>
            <a:pPr lvl="1"/>
            <a:r>
              <a:rPr lang="de-DE" sz="1600" dirty="0"/>
              <a:t>Navigation</a:t>
            </a:r>
          </a:p>
          <a:p>
            <a:pPr lvl="1"/>
            <a:r>
              <a:rPr lang="de-DE" sz="1600" dirty="0"/>
              <a:t>Content</a:t>
            </a:r>
          </a:p>
          <a:p>
            <a:pPr lvl="1"/>
            <a:r>
              <a:rPr lang="de-DE" sz="1600" dirty="0" err="1"/>
              <a:t>Footer</a:t>
            </a:r>
            <a:endParaRPr lang="de-DE" sz="1600" dirty="0"/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/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/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241</Words>
  <Application>Microsoft Office PowerPoint</Application>
  <PresentationFormat>Bildschirmpräsentation (4:3)</PresentationFormat>
  <Paragraphs>119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860</cp:revision>
  <cp:lastPrinted>1996-08-01T16:36:58Z</cp:lastPrinted>
  <dcterms:created xsi:type="dcterms:W3CDTF">1996-08-01T16:33:14Z</dcterms:created>
  <dcterms:modified xsi:type="dcterms:W3CDTF">2019-03-15T12:50:00Z</dcterms:modified>
</cp:coreProperties>
</file>