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520" r:id="rId3"/>
    <p:sldId id="488" r:id="rId4"/>
    <p:sldId id="568" r:id="rId5"/>
    <p:sldId id="569" r:id="rId6"/>
    <p:sldId id="570" r:id="rId7"/>
    <p:sldId id="571" r:id="rId8"/>
    <p:sldId id="572" r:id="rId9"/>
    <p:sldId id="574" r:id="rId10"/>
    <p:sldId id="573" r:id="rId11"/>
    <p:sldId id="576" r:id="rId12"/>
    <p:sldId id="575" r:id="rId13"/>
    <p:sldId id="577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r>
              <a:rPr lang="de-DE" sz="2000" dirty="0"/>
              <a:t>Mittels Ajax auszuführende Aktionen</a:t>
            </a:r>
          </a:p>
          <a:p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/>
            <a:r>
              <a:rPr lang="de-DE" sz="1600" dirty="0" err="1"/>
              <a:t>AjaxEventBehavior</a:t>
            </a:r>
            <a:endParaRPr lang="de-DE" sz="1600" dirty="0"/>
          </a:p>
          <a:p>
            <a:pPr lvl="1"/>
            <a:r>
              <a:rPr lang="de-DE" sz="1600" dirty="0" err="1"/>
              <a:t>AjaxFormSubmitBehavior</a:t>
            </a:r>
            <a:endParaRPr lang="de-DE" sz="1600" dirty="0"/>
          </a:p>
          <a:p>
            <a:pPr lvl="1"/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r>
              <a:rPr lang="de-DE" sz="2000" dirty="0"/>
              <a:t>Serverseitige Behandlung von JavaScript Events</a:t>
            </a:r>
          </a:p>
          <a:p>
            <a:endParaRPr lang="de-DE" sz="1600" dirty="0"/>
          </a:p>
          <a:p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Label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clickCounterLabel.clickCounter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r>
              <a:rPr lang="de-DE" sz="2000" dirty="0"/>
              <a:t>Erzeugung von JS für Komponenten durch Framework</a:t>
            </a:r>
          </a:p>
          <a:p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r>
              <a:rPr lang="de-DE" sz="2000" dirty="0"/>
              <a:t>Einbindung von eigenen Skripten</a:t>
            </a:r>
          </a:p>
          <a:p>
            <a:pPr lvl="1"/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/>
            <a:r>
              <a:rPr lang="de-DE" sz="1600" dirty="0" err="1"/>
              <a:t>JavaScriptHeaderItems</a:t>
            </a:r>
            <a:endParaRPr lang="de-DE" sz="1600" dirty="0"/>
          </a:p>
          <a:p>
            <a:pPr lvl="1"/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r>
              <a:rPr lang="de-DE" sz="2000" dirty="0"/>
              <a:t>Funktionsweise</a:t>
            </a:r>
          </a:p>
          <a:p>
            <a:pPr lvl="1"/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Dynamische Manipulation des DOMs</a:t>
            </a:r>
          </a:p>
          <a:p>
            <a:pPr lvl="1"/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/>
            <a:r>
              <a:rPr lang="de-DE" sz="1600" dirty="0"/>
              <a:t>Keine Blockierung der UI</a:t>
            </a:r>
          </a:p>
          <a:p>
            <a:pPr marL="342900" lvl="1" indent="-342900"/>
            <a:r>
              <a:rPr lang="de-DE" dirty="0"/>
              <a:t>Basis moderner, interaktiver Web-Anwendungen</a:t>
            </a:r>
          </a:p>
          <a:p>
            <a:r>
              <a:rPr lang="de-DE" sz="2000" dirty="0"/>
              <a:t>Historie</a:t>
            </a:r>
          </a:p>
          <a:p>
            <a:pPr lvl="1"/>
            <a:r>
              <a:rPr lang="de-DE" sz="1600" dirty="0"/>
              <a:t>1998: Microsoft ActiveX</a:t>
            </a:r>
          </a:p>
          <a:p>
            <a:pPr lvl="1"/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r>
              <a:rPr lang="de-DE" sz="2000" dirty="0"/>
              <a:t>Eigene Ajax-Komponenten</a:t>
            </a:r>
          </a:p>
          <a:p>
            <a:pPr lvl="1"/>
            <a:r>
              <a:rPr lang="de-DE" sz="1600" dirty="0"/>
              <a:t>Links, Buttons</a:t>
            </a:r>
          </a:p>
          <a:p>
            <a:pPr lvl="1"/>
            <a:r>
              <a:rPr lang="de-DE" sz="1600" dirty="0"/>
              <a:t>Checkboxen</a:t>
            </a:r>
          </a:p>
          <a:p>
            <a:pPr lvl="1"/>
            <a:r>
              <a:rPr lang="de-DE" sz="1600" dirty="0"/>
              <a:t>Editierbare Labels</a:t>
            </a:r>
          </a:p>
          <a:p>
            <a:pPr lvl="1"/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Modale Fenster</a:t>
            </a:r>
          </a:p>
          <a:p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/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/>
            <a:r>
              <a:rPr lang="de-DE" sz="1600" dirty="0"/>
              <a:t>Angabe zu aktualisierender Komponenten</a:t>
            </a:r>
          </a:p>
          <a:p>
            <a:pPr lvl="1"/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241</Words>
  <Application>Microsoft Office PowerPoint</Application>
  <PresentationFormat>Bildschirmpräsentation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865</cp:revision>
  <cp:lastPrinted>1996-08-01T16:36:58Z</cp:lastPrinted>
  <dcterms:created xsi:type="dcterms:W3CDTF">1996-08-01T16:33:14Z</dcterms:created>
  <dcterms:modified xsi:type="dcterms:W3CDTF">2019-03-15T12:54:31Z</dcterms:modified>
</cp:coreProperties>
</file>