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553" r:id="rId3"/>
    <p:sldId id="518" r:id="rId4"/>
    <p:sldId id="543" r:id="rId5"/>
    <p:sldId id="486" r:id="rId6"/>
    <p:sldId id="540" r:id="rId7"/>
    <p:sldId id="542" r:id="rId8"/>
    <p:sldId id="541" r:id="rId9"/>
    <p:sldId id="544" r:id="rId10"/>
    <p:sldId id="546" r:id="rId11"/>
    <p:sldId id="550" r:id="rId12"/>
    <p:sldId id="551" r:id="rId13"/>
    <p:sldId id="552" r:id="rId14"/>
    <p:sldId id="545" r:id="rId15"/>
    <p:sldId id="547" r:id="rId16"/>
    <p:sldId id="548" r:id="rId17"/>
    <p:sldId id="549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Tag-2_3-Bestandteile_Formulare.pptx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Definiert Annotationen zur Bean-Validierung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Past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NotNull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Nutzung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Einbindung der </a:t>
            </a:r>
            <a:r>
              <a:rPr lang="de-DE" sz="1600" i="1" dirty="0" err="1"/>
              <a:t>el-api</a:t>
            </a:r>
            <a:endParaRPr lang="de-DE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Einbindung einer Validation Engine (z.B. </a:t>
            </a:r>
            <a:r>
              <a:rPr lang="de-DE" sz="1600" i="1" dirty="0" err="1"/>
              <a:t>hibernate-validator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Annotation der </a:t>
            </a:r>
            <a:r>
              <a:rPr lang="de-DE" sz="1600" dirty="0" err="1"/>
              <a:t>Beans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Aktivierung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Hinzufügen von </a:t>
            </a:r>
            <a:r>
              <a:rPr lang="de-DE" sz="1600" dirty="0" err="1"/>
              <a:t>PropertyValidator</a:t>
            </a:r>
            <a:r>
              <a:rPr lang="de-DE" sz="1600" dirty="0"/>
              <a:t> zu Feldern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7264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Bean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@Pattern(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"^...$"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email;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@Range(min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53506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BeanValidationConfiguration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urier New" panose="02070309020205020404" pitchFamily="49" charset="0"/>
              </a:rPr>
              <a:t>PropertyValidator</a:t>
            </a: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Form&lt;Person&gt; form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63324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Rückmeldung an den Nutzer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Überschreibbare Standardtexte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Internationalisierung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Speicherung in </a:t>
            </a:r>
            <a:r>
              <a:rPr lang="de-DE" sz="2000" dirty="0" err="1"/>
              <a:t>Resource</a:t>
            </a:r>
            <a:r>
              <a:rPr lang="de-DE" sz="2000" dirty="0"/>
              <a:t> Bundles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33793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Auflistung von Messages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IFeedbackMessageFilter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FeedbackMessage.SUCCESS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355692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Nachrichten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Levels (vgl. </a:t>
            </a:r>
            <a:r>
              <a:rPr lang="de-DE" sz="2000" dirty="0" err="1"/>
              <a:t>Logging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debug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info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success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error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fatal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Definition eigener </a:t>
            </a:r>
            <a:r>
              <a:rPr lang="de-DE" sz="2000" dirty="0" err="1"/>
              <a:t>FeedbackMessageFilter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37287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Überprüfen, ob eine Message ausgegeben werden soll...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Eventuell Berücksichtigung weiterer Level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22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Formulare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1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Handler auf Serverseite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B050"/>
                </a:solidFill>
              </a:rPr>
              <a:t>onSubmit</a:t>
            </a:r>
            <a:r>
              <a:rPr lang="de-DE" sz="1600" dirty="0">
                <a:solidFill>
                  <a:srgbClr val="00B05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FF0000"/>
                </a:solidFill>
              </a:rPr>
              <a:t>onError</a:t>
            </a:r>
            <a:r>
              <a:rPr lang="de-DE" sz="1600" dirty="0">
                <a:solidFill>
                  <a:srgbClr val="FF000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Verarbeitung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933056"/>
            <a:ext cx="7905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Eingabekomponenten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CheckBoxen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DropDowns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06251"/>
            <a:ext cx="7200800" cy="2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&gt;Person&lt;/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&gt;Nachname: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"Speichern"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de-DE" altLang="de-D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Hinweis: Markup des Forms möglichst ebenfalls auslagern!</a:t>
            </a:r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9782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5110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Formular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final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42612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IValidator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Validatoren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EmailAddressValidator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URLValidator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DateValidator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RangeValidator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0930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</a:t>
            </a:r>
            <a:r>
              <a:rPr lang="de-DE" sz="2000" dirty="0" err="1"/>
              <a:t>Validatoren</a:t>
            </a:r>
            <a:endParaRPr lang="de-DE" sz="2000" dirty="0"/>
          </a:p>
          <a:p>
            <a:endParaRPr lang="de-DE" sz="800" i="1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validatable.getValue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404374952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847</Words>
  <Application>Microsoft Office PowerPoint</Application>
  <PresentationFormat>Bildschirmpräsentation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Consolas</vt:lpstr>
      <vt:lpstr>Courier New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868</cp:revision>
  <cp:lastPrinted>1996-08-01T16:36:58Z</cp:lastPrinted>
  <dcterms:created xsi:type="dcterms:W3CDTF">1996-08-01T16:33:14Z</dcterms:created>
  <dcterms:modified xsi:type="dcterms:W3CDTF">2023-02-10T16:33:40Z</dcterms:modified>
</cp:coreProperties>
</file>