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519" r:id="rId3"/>
    <p:sldId id="487" r:id="rId4"/>
    <p:sldId id="555" r:id="rId5"/>
    <p:sldId id="554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2406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Tag-2_5-Bestandteile_Ressources.pptx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Resources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4078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Zugriff auf </a:t>
            </a:r>
            <a:r>
              <a:rPr lang="de-DE" sz="2000" dirty="0" err="1"/>
              <a:t>Resourcen</a:t>
            </a:r>
            <a:r>
              <a:rPr lang="de-DE" sz="2000" dirty="0"/>
              <a:t> mittels Java NIO (seit </a:t>
            </a:r>
            <a:r>
              <a:rPr lang="de-DE" sz="2000" dirty="0" err="1"/>
              <a:t>Wicket</a:t>
            </a:r>
            <a:r>
              <a:rPr lang="de-DE" sz="2000" dirty="0"/>
              <a:t> 7.2.0)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Laden von Daten aus dem Dateisystem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URI.create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jar:file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videosFolder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/videos.zip!/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folderInZip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/MyVideo.mp4"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FileSystemResourceReference.getPath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1931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Custom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dynamisch zu erstellender Inhalte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bei Bedarf durch </a:t>
            </a:r>
            <a:r>
              <a:rPr lang="de-DE" sz="2000" dirty="0" err="1"/>
              <a:t>WriteCallback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Direkter Zugriff auf </a:t>
            </a:r>
            <a:r>
              <a:rPr lang="de-DE" sz="2000" dirty="0" err="1"/>
              <a:t>ResourceResponse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6664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96752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resourceResponse.setContentType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resourceResponse.setTextEncoding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</a:p>
          <a:p>
            <a:pPr marL="0" lvl="0" indent="0"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writeData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getResponse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getOutputStream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Writer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WicketRuntimeException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"Problems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Methode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()…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82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 verfügbare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nach Bedarf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4605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lvl="0" indent="0">
              <a:buNone/>
            </a:pP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getSharedResources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Einbindende Komponente</a:t>
            </a:r>
          </a:p>
          <a:p>
            <a:pPr marL="0" lv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Resources: CSS, JS, PDF, Images,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OO-Repräsentation: </a:t>
            </a:r>
            <a:r>
              <a:rPr lang="de-DE" sz="2000" dirty="0" err="1"/>
              <a:t>ResourceReference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Package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HeaderContributors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Resource</a:t>
            </a:r>
            <a:r>
              <a:rPr lang="de-DE" sz="1600" dirty="0"/>
              <a:t> Bundles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Custom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JAX-RS-Annotationen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Mounting</a:t>
            </a:r>
            <a:r>
              <a:rPr lang="de-DE" sz="2000" dirty="0"/>
              <a:t> an URL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Shared</a:t>
            </a:r>
            <a:r>
              <a:rPr lang="de-DE" sz="2000" dirty="0"/>
              <a:t> Resources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299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Resourcen</a:t>
            </a:r>
            <a:r>
              <a:rPr lang="de-DE" sz="2000" dirty="0"/>
              <a:t> in gleichem Package wie HTML +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Distribution mit Komponenten (→ Abgeschlossenheit)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PackageResourceReference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Images: </a:t>
            </a:r>
            <a:r>
              <a:rPr lang="de-DE" sz="2000" dirty="0" err="1"/>
              <a:t>Responsive</a:t>
            </a:r>
            <a:r>
              <a:rPr lang="de-DE" sz="2000" dirty="0"/>
              <a:t> Design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sz="2000" dirty="0"/>
              <a:t>URL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Applikation</a:t>
            </a:r>
            <a:r>
              <a:rPr lang="de-DE" altLang="de-DE" sz="1600" dirty="0">
                <a:latin typeface="Arial Unicode MS" panose="020B0604020202020204" pitchFamily="34" charset="-128"/>
              </a:rPr>
              <a:t>&gt;/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Klasse</a:t>
            </a:r>
            <a:r>
              <a:rPr lang="de-DE" altLang="de-DE" sz="1600" dirty="0">
                <a:latin typeface="Arial Unicode MS" panose="020B0604020202020204" pitchFamily="34" charset="-128"/>
              </a:rPr>
              <a:t>&gt;/&lt;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Name</a:t>
            </a:r>
            <a:r>
              <a:rPr lang="de-DE" altLang="de-DE" sz="1600" dirty="0">
                <a:latin typeface="Arial Unicode MS" panose="020B0604020202020204" pitchFamily="34" charset="-128"/>
              </a:rPr>
              <a:t>&gt;-&lt;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ver</a:t>
            </a:r>
            <a:r>
              <a:rPr lang="de-DE" altLang="de-DE" sz="1600" dirty="0">
                <a:latin typeface="Arial Unicode MS" panose="020B0604020202020204" pitchFamily="34" charset="-128"/>
              </a:rPr>
              <a:t>-&lt;</a:t>
            </a:r>
            <a:r>
              <a:rPr lang="de-DE" altLang="de-DE" sz="1600" i="1" dirty="0" err="1">
                <a:latin typeface="Arial Unicode MS" panose="020B0604020202020204" pitchFamily="34" charset="-128"/>
              </a:rPr>
              <a:t>id</a:t>
            </a:r>
            <a:r>
              <a:rPr lang="de-DE" altLang="de-DE" sz="1600" dirty="0">
                <a:latin typeface="Arial Unicode MS" panose="020B0604020202020204" pitchFamily="34" charset="-128"/>
              </a:rPr>
              <a:t>&gt;&gt;[.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Dateiendung</a:t>
            </a:r>
            <a:r>
              <a:rPr lang="de-DE" altLang="de-DE" sz="1600" dirty="0">
                <a:latin typeface="Arial Unicode MS" panose="020B0604020202020204" pitchFamily="34" charset="-128"/>
              </a:rPr>
              <a:t>]</a:t>
            </a:r>
            <a:r>
              <a:rPr lang="de-DE" altLang="de-DE" sz="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./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net.gfu.CustomPanel</a:t>
            </a:r>
            <a:r>
              <a:rPr lang="de-DE" altLang="de-DE" sz="1600" dirty="0">
                <a:latin typeface="Arial Unicode MS" panose="020B0604020202020204" pitchFamily="34" charset="-128"/>
              </a:rPr>
              <a:t>/calendar-ver-1297887542000.jpg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97152"/>
            <a:ext cx="2495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Package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711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Image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"large.jpg"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"medium.jpg"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"small.jpg"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image.setXValues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"1024w"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"640w"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"320w"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image.setSizes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"(min-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36em) 33.3vw"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"100vw"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3836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IHeaderContributor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Einfügen von Header Items in umgebende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CSSHeaderItem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MetaDataHeaderItem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PriorityHeaderItem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 Komponente ist selbst </a:t>
            </a:r>
            <a:r>
              <a:rPr lang="de-DE" sz="2000" dirty="0" err="1"/>
              <a:t>HeaderContributor</a:t>
            </a:r>
            <a:r>
              <a:rPr lang="de-DE" sz="2000" dirty="0"/>
              <a:t>!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201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94930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IHeaderResponse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.renderHead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CssHeaderItem.forReference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altLang="de-DE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PATH_TO_CSS_FILE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altLang="de-DE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PATH_TO_JSS_FILE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354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Zusammenfassung</a:t>
            </a:r>
            <a:r>
              <a:rPr lang="de-DE" sz="2000" dirty="0"/>
              <a:t> von Ressourcen (vgl. </a:t>
            </a:r>
            <a:r>
              <a:rPr lang="de-DE" sz="2000" dirty="0" err="1"/>
              <a:t>Grunt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Nicht zu verwechseln mit Java </a:t>
            </a:r>
            <a:r>
              <a:rPr lang="de-DE" sz="2000" dirty="0" err="1"/>
              <a:t>Resource</a:t>
            </a:r>
            <a:r>
              <a:rPr lang="de-DE" sz="2000" dirty="0"/>
              <a:t> Bundles!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Applikationsweite Verwendung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3520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addJavaScriptBundle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addCssBundle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28167456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804</Words>
  <Application>Microsoft Office PowerPoint</Application>
  <PresentationFormat>Bildschirmpräsentation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864</cp:revision>
  <cp:lastPrinted>1996-08-01T16:36:58Z</cp:lastPrinted>
  <dcterms:created xsi:type="dcterms:W3CDTF">1996-08-01T16:33:14Z</dcterms:created>
  <dcterms:modified xsi:type="dcterms:W3CDTF">2023-02-10T16:59:32Z</dcterms:modified>
</cp:coreProperties>
</file>