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520" r:id="rId3"/>
    <p:sldId id="519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630</Words>
  <Application>Microsoft Office PowerPoint</Application>
  <PresentationFormat>Bildschirmpräsentation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916</cp:revision>
  <cp:lastPrinted>1996-08-01T16:36:58Z</cp:lastPrinted>
  <dcterms:created xsi:type="dcterms:W3CDTF">1996-08-01T16:33:14Z</dcterms:created>
  <dcterms:modified xsi:type="dcterms:W3CDTF">2023-02-10T16:59:46Z</dcterms:modified>
</cp:coreProperties>
</file>