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568" r:id="rId3"/>
    <p:sldId id="519" r:id="rId4"/>
    <p:sldId id="565" r:id="rId5"/>
    <p:sldId id="566" r:id="rId6"/>
    <p:sldId id="567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</a:t>
            </a:r>
            <a:r>
              <a:rPr lang="de-DE" sz="1000" baseline="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de-DE" sz="1000" baseline="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WICKET/Best+Practices+and+Gotchas" TargetMode="External"/><Relationship Id="rId2" Type="http://schemas.openxmlformats.org/officeDocument/2006/relationships/hyperlink" Target="https://ci.apache.org/projects/wicket/guide/6.x/guide/bestpracti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.apache.org/projects/wicket/guide/9.x/single.html#_wicket_best_practic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/>
              <a:t>Wicket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2"/>
              </a:rPr>
              <a:t>https://ci.apache.org/projects/wicket/guide/6.x/guide/bestpractices.html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3"/>
              </a:rPr>
              <a:t>https://cwiki.apache.org/confluence/display/WICKET/Best+Practices+and+Gotchas</a:t>
            </a:r>
            <a:endParaRPr lang="de-DE" sz="2000" i="1" dirty="0"/>
          </a:p>
          <a:p>
            <a:pPr marL="0" indent="0" algn="ctr">
              <a:buNone/>
            </a:pPr>
            <a:r>
              <a:rPr lang="de-DE" sz="2000" i="1" dirty="0">
                <a:hlinkClick r:id="rId4"/>
              </a:rPr>
              <a:t>https://ci.apache.org/projects/wicket/guide/9.x/single.html#_wicket_best_practices</a:t>
            </a:r>
            <a:r>
              <a:rPr lang="de-DE" sz="2000" i="1" dirty="0"/>
              <a:t> 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Self-</a:t>
            </a:r>
            <a:r>
              <a:rPr lang="de-DE" sz="1600" dirty="0" err="1"/>
              <a:t>contained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Wiederverwendbar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Möglichst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Komponenten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Ein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!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Komponenten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err="1"/>
              <a:t>Ausnahme</a:t>
            </a:r>
            <a:r>
              <a:rPr lang="en-US" sz="1400" dirty="0"/>
              <a:t>: </a:t>
            </a:r>
            <a:r>
              <a:rPr lang="en-US" sz="1400" dirty="0" err="1"/>
              <a:t>Immer</a:t>
            </a:r>
            <a:r>
              <a:rPr lang="en-US" sz="1400" dirty="0"/>
              <a:t> </a:t>
            </a:r>
            <a:r>
              <a:rPr lang="en-US" sz="1400" dirty="0" err="1"/>
              <a:t>gleiche</a:t>
            </a:r>
            <a:r>
              <a:rPr lang="en-US" sz="1400" dirty="0"/>
              <a:t> </a:t>
            </a:r>
            <a:r>
              <a:rPr lang="en-US" sz="1400" dirty="0" err="1"/>
              <a:t>Konfiguration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Mitunter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310</Words>
  <Application>Microsoft Office PowerPoint</Application>
  <PresentationFormat>Bildschirmpräsentation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880</cp:revision>
  <cp:lastPrinted>1996-08-01T16:36:58Z</cp:lastPrinted>
  <dcterms:created xsi:type="dcterms:W3CDTF">1996-08-01T16:33:14Z</dcterms:created>
  <dcterms:modified xsi:type="dcterms:W3CDTF">2023-02-10T17:00:44Z</dcterms:modified>
</cp:coreProperties>
</file>