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483" r:id="rId4"/>
    <p:sldId id="256" r:id="rId5"/>
    <p:sldId id="257" r:id="rId6"/>
    <p:sldId id="482" r:id="rId7"/>
    <p:sldId id="258" r:id="rId8"/>
    <p:sldId id="259" r:id="rId9"/>
    <p:sldId id="260" r:id="rId10"/>
    <p:sldId id="4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479" r:id="rId19"/>
    <p:sldId id="4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12.02.2023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wicket/8.14.0/apache-wicket-8.14.0.zip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wicket-9.x.html#migrat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8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</a:rPr>
              <a:t>https://jdk.java.net/8/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spc="-1" dirty="0">
                <a:solidFill>
                  <a:srgbClr val="000000"/>
                </a:solidFill>
                <a:hlinkClick r:id="rId2"/>
              </a:rPr>
              <a:t>http://www.apache.org/dyn/closer.cgi/wicket/8.14.0/apache-wicket-8.14.0.zip</a:t>
            </a:r>
            <a:endParaRPr lang="de-DE" sz="20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spc="-1" dirty="0">
                <a:solidFill>
                  <a:srgbClr val="000000"/>
                </a:solidFill>
                <a:latin typeface="Consolas"/>
              </a:rPr>
              <a:t>8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.14.0&lt;/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nrw.it.hellowicket.WicketApplication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C8C4F2-2977-4968-6F74-1113F24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3" y="1053066"/>
            <a:ext cx="7264014" cy="5170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2020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9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9.x		9.12.0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8.14.0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7.18.0		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security fixes only, upgrade to 8.x or 9.x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Wicket 6.x		6.30.0		discontinued, no longer maintained and 						will no longer receive any updates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https://wicket.apache.org/start/wicket-9.x.html#migrate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1747</Words>
  <Application>Microsoft Office PowerPoint</Application>
  <PresentationFormat>Bildschirmpräsentation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Patrick Moebius</cp:lastModifiedBy>
  <cp:revision>961</cp:revision>
  <cp:lastPrinted>1996-08-01T16:36:58Z</cp:lastPrinted>
  <dcterms:created xsi:type="dcterms:W3CDTF">1996-08-01T16:33:14Z</dcterms:created>
  <dcterms:modified xsi:type="dcterms:W3CDTF">2023-02-12T09:22:42Z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