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290" r:id="rId4"/>
    <p:sldId id="324" r:id="rId5"/>
    <p:sldId id="465" r:id="rId6"/>
    <p:sldId id="323" r:id="rId7"/>
    <p:sldId id="462" r:id="rId8"/>
    <p:sldId id="449" r:id="rId9"/>
    <p:sldId id="458" r:id="rId10"/>
    <p:sldId id="459" r:id="rId11"/>
    <p:sldId id="461" r:id="rId12"/>
    <p:sldId id="464" r:id="rId13"/>
    <p:sldId id="463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</a:t>
            </a:r>
            <a:r>
              <a:rPr lang="de-DE" sz="600" dirty="0" smtClean="0">
                <a:latin typeface="+mj-lt"/>
              </a:rPr>
              <a:t>2021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 dirty="0">
                <a:latin typeface="Arial" charset="0"/>
                <a:cs typeface="Arial" charset="0"/>
              </a:rPr>
              <a:t>©</a:t>
            </a:r>
            <a:r>
              <a:rPr lang="de-DE" sz="600" dirty="0">
                <a:latin typeface="Arial" charset="0"/>
              </a:rPr>
              <a:t> 2008 </a:t>
            </a:r>
            <a:r>
              <a:rPr lang="de-DE" sz="600" dirty="0" err="1">
                <a:latin typeface="Arial" charset="0"/>
              </a:rPr>
              <a:t>anderScore</a:t>
            </a:r>
            <a:r>
              <a:rPr lang="de-DE" sz="600" dirty="0">
                <a:latin typeface="Arial" charset="0"/>
              </a:rPr>
              <a:t>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inaction.com/downloads/" TargetMode="External"/><Relationship Id="rId2" Type="http://schemas.openxmlformats.org/officeDocument/2006/relationships/hyperlink" Target="https://ci.apache.org/projects/wicket/guide/8.x/singl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erscore-gmbh/wicket-2021.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 smtClean="0"/>
              <a:t>26.05. </a:t>
            </a:r>
            <a:r>
              <a:rPr lang="de-DE" sz="1600" dirty="0"/>
              <a:t>– </a:t>
            </a:r>
            <a:r>
              <a:rPr lang="de-DE" sz="1600" dirty="0" smtClean="0"/>
              <a:t>28.05.2021, </a:t>
            </a:r>
            <a:endParaRPr lang="de-DE" sz="1600" dirty="0"/>
          </a:p>
          <a:p>
            <a:pPr algn="l" eaLnBrk="1" hangingPunct="1"/>
            <a:r>
              <a:rPr lang="de-DE" sz="1600" dirty="0" smtClean="0"/>
              <a:t>Patrick Möbius</a:t>
            </a:r>
            <a:endParaRPr lang="de-DE" sz="1600" dirty="0"/>
          </a:p>
        </p:txBody>
      </p:sp>
      <p:pic>
        <p:nvPicPr>
          <p:cNvPr id="4" name="Grafik 3" descr="logoGF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73" y="640199"/>
            <a:ext cx="3324732" cy="717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r>
              <a:rPr lang="de-DE" sz="2600" i="1" dirty="0"/>
              <a:t>, Version 8</a:t>
            </a:r>
            <a:r>
              <a:rPr lang="de-DE" i="1" dirty="0"/>
              <a:t/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https://ci.apache.org/projects/wicket/guide/8.x/single.html</a:t>
            </a:r>
            <a:endParaRPr lang="de-DE" sz="2000" dirty="0"/>
          </a:p>
          <a:p>
            <a:endParaRPr lang="de-DE" sz="3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Wicket in Action</a:t>
            </a:r>
            <a:r>
              <a:rPr lang="en-US" i="1" dirty="0"/>
              <a:t/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3"/>
              </a:rPr>
              <a:t>http://wicketinaction.com/downloads/</a:t>
            </a:r>
            <a:r>
              <a:rPr lang="en-US" sz="2000" i="1" dirty="0"/>
              <a:t> </a:t>
            </a:r>
            <a:r>
              <a:rPr lang="de-DE" sz="2000" i="1" dirty="0"/>
              <a:t/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Java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Wicket</a:t>
            </a:r>
            <a:endParaRPr lang="de-DE" altLang="de-DE" sz="2000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1385911"/>
            <a:ext cx="8516937" cy="5400675"/>
          </a:xfrm>
        </p:spPr>
        <p:txBody>
          <a:bodyPr/>
          <a:lstStyle/>
          <a:p>
            <a:pPr marL="1163638" indent="-1163638">
              <a:buFont typeface="Arial" charset="0"/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991228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(M. Eng. I.S.E.)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Vaadin</a:t>
            </a:r>
            <a:r>
              <a:rPr lang="de-DE" altLang="de-DE" dirty="0"/>
              <a:t>, </a:t>
            </a:r>
            <a:r>
              <a:rPr lang="de-DE" altLang="de-DE" dirty="0" err="1"/>
              <a:t>Wicket</a:t>
            </a:r>
            <a:r>
              <a:rPr lang="de-DE" altLang="de-DE" dirty="0"/>
              <a:t>, Angular, GWT/ GXT, JavaScript, </a:t>
            </a:r>
            <a:r>
              <a:rPr lang="de-DE" altLang="de-DE" dirty="0" smtClean="0"/>
              <a:t>…</a:t>
            </a:r>
            <a:endParaRPr lang="de-DE" alt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1. Dozenten: P. Möbius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78" y="1462108"/>
            <a:ext cx="2522997" cy="32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0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Wicket</a:t>
            </a:r>
            <a:r>
              <a:rPr lang="de-DE" altLang="de-DE" dirty="0"/>
              <a:t>, GWT/ GXT, JavaScript, …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Picture 4" descr="Fot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68" y="1763117"/>
            <a:ext cx="207168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IntelliJ</a:t>
            </a:r>
            <a:r>
              <a:rPr lang="de-DE" sz="1800" dirty="0"/>
              <a:t> IDEA oder </a:t>
            </a:r>
            <a:r>
              <a:rPr lang="de-DE" sz="1800" dirty="0" err="1"/>
              <a:t>Eclipse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Maven,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smtClean="0"/>
              <a:t>Mittwoch, 26.05.2021</a:t>
            </a:r>
          </a:p>
          <a:p>
            <a:pPr>
              <a:buNone/>
            </a:pPr>
            <a:r>
              <a:rPr lang="de-DE" sz="2000" b="1" dirty="0" smtClean="0"/>
              <a:t>Donnerstag, 27.05.2021</a:t>
            </a:r>
            <a:endParaRPr lang="de-DE" sz="2000" b="1" dirty="0"/>
          </a:p>
          <a:p>
            <a:pPr>
              <a:buNone/>
            </a:pPr>
            <a:r>
              <a:rPr lang="de-DE" sz="2000" b="1" dirty="0"/>
              <a:t>Freitag, </a:t>
            </a:r>
            <a:r>
              <a:rPr lang="de-DE" sz="2000" b="1" dirty="0" smtClean="0"/>
              <a:t>28.05.2021</a:t>
            </a:r>
            <a:endParaRPr lang="de-DE" sz="2000" b="1" dirty="0"/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</a:t>
            </a:r>
            <a:r>
              <a:rPr lang="de-DE" altLang="de-DE" dirty="0" smtClean="0">
                <a:ea typeface="+mn-ea"/>
                <a:cs typeface="+mn-cs"/>
              </a:rPr>
              <a:t>Uhr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</a:t>
            </a:r>
            <a:r>
              <a:rPr lang="de-DE" altLang="de-DE" dirty="0" smtClean="0">
                <a:ea typeface="+mn-ea"/>
                <a:cs typeface="+mn-cs"/>
              </a:rPr>
              <a:t>16:00 </a:t>
            </a:r>
            <a:r>
              <a:rPr lang="de-DE" altLang="de-DE" dirty="0">
                <a:ea typeface="+mn-ea"/>
                <a:cs typeface="+mn-cs"/>
              </a:rPr>
              <a:t>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(heute: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Übungsblätter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 smtClean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  <a:hlinkClick r:id="rId2"/>
              </a:rPr>
              <a:t>https://</a:t>
            </a:r>
            <a:r>
              <a:rPr lang="de-DE" altLang="de-DE" dirty="0" smtClean="0">
                <a:ea typeface="+mn-ea"/>
                <a:cs typeface="+mn-cs"/>
                <a:hlinkClick r:id="rId2"/>
              </a:rPr>
              <a:t>github.com/anderscore-gmbh/wicket-2021.05</a:t>
            </a:r>
            <a:endParaRPr lang="de-DE" altLang="de-DE" dirty="0" smtClean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275</Words>
  <Application>Microsoft Office PowerPoint</Application>
  <PresentationFormat>Bildschirmpräsentation (4:3)</PresentationFormat>
  <Paragraphs>121</Paragraphs>
  <Slides>12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Monotype Sorts</vt:lpstr>
      <vt:lpstr>Times New Roman</vt:lpstr>
      <vt:lpstr>vorlneu</vt:lpstr>
      <vt:lpstr>Benutzerdefiniertes Design</vt:lpstr>
      <vt:lpstr>Einführung Apache Wicket</vt:lpstr>
      <vt:lpstr>Vorstellung</vt:lpstr>
      <vt:lpstr>Vorstellung</vt:lpstr>
      <vt:lpstr>1. Dozenten: P. Möbius</vt:lpstr>
      <vt:lpstr>Vorstellung</vt:lpstr>
      <vt:lpstr>Inhalt und Ziel</vt:lpstr>
      <vt:lpstr>Agenda</vt:lpstr>
      <vt:lpstr>Zeitplan</vt:lpstr>
      <vt:lpstr>Organisation</vt:lpstr>
      <vt:lpstr>Literatur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Patrick Möbius</cp:lastModifiedBy>
  <cp:revision>926</cp:revision>
  <cp:lastPrinted>1996-08-01T16:36:58Z</cp:lastPrinted>
  <dcterms:created xsi:type="dcterms:W3CDTF">1996-08-01T16:33:14Z</dcterms:created>
  <dcterms:modified xsi:type="dcterms:W3CDTF">2021-05-14T15:24:43Z</dcterms:modified>
</cp:coreProperties>
</file>