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2"/>
  </p:notesMasterIdLst>
  <p:handoutMasterIdLst>
    <p:handoutMasterId r:id="rId13"/>
  </p:handoutMasterIdLst>
  <p:sldIdLst>
    <p:sldId id="1562" r:id="rId3"/>
    <p:sldId id="1563" r:id="rId4"/>
    <p:sldId id="1547" r:id="rId5"/>
    <p:sldId id="1590" r:id="rId6"/>
    <p:sldId id="1589" r:id="rId7"/>
    <p:sldId id="1577" r:id="rId8"/>
    <p:sldId id="1578" r:id="rId9"/>
    <p:sldId id="1579" r:id="rId10"/>
    <p:sldId id="158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  <p14:sldId id="1547"/>
            <p14:sldId id="1590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4" autoAdjust="0"/>
    <p:restoredTop sz="78014" autoAdjust="0"/>
  </p:normalViewPr>
  <p:slideViewPr>
    <p:cSldViewPr snapToGrid="0">
      <p:cViewPr>
        <p:scale>
          <a:sx n="135" d="100"/>
          <a:sy n="135" d="100"/>
        </p:scale>
        <p:origin x="7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4/1/19 6:19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4/1/19 6:19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6:23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6:24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6:19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6:19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6:19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integrate-with-teams-introdu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SharePoint &amp; Microsoft Teams Contexts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Understand </a:t>
            </a:r>
            <a:r>
              <a:rPr lang="en-US" sz="2000" dirty="0" err="1"/>
              <a:t>SPFx</a:t>
            </a:r>
            <a:r>
              <a:rPr lang="en-US" sz="2000" dirty="0"/>
              <a:t>-Based </a:t>
            </a:r>
            <a:br>
              <a:rPr lang="en-US" sz="2000" dirty="0"/>
            </a:br>
            <a:r>
              <a:rPr lang="en-US" sz="2000" dirty="0"/>
              <a:t>Microsoft Teams Tabs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Context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736681"/>
          </a:xfrm>
        </p:spPr>
        <p:txBody>
          <a:bodyPr/>
          <a:lstStyle/>
          <a:p>
            <a:r>
              <a:rPr lang="en-US" dirty="0"/>
              <a:t>SharePoint Framework Web Parts have access to the current page context</a:t>
            </a:r>
          </a:p>
          <a:p>
            <a:endParaRPr lang="en-US" dirty="0"/>
          </a:p>
          <a:p>
            <a:r>
              <a:rPr lang="en-US" dirty="0"/>
              <a:t>Provide access to the current page, site and site collection</a:t>
            </a:r>
          </a:p>
          <a:p>
            <a:endParaRPr lang="en-US" dirty="0"/>
          </a:p>
          <a:p>
            <a:r>
              <a:rPr lang="en-US" dirty="0"/>
              <a:t>SharePoint Framework v1.8.0 introduced the Microsoft Teams context object</a:t>
            </a:r>
          </a:p>
          <a:p>
            <a:endParaRPr lang="en-US" dirty="0"/>
          </a:p>
          <a:p>
            <a:r>
              <a:rPr lang="en-US" dirty="0"/>
              <a:t>Same Microsoft Teams context object available from the Microsoft Teams JavaScript SDK</a:t>
            </a:r>
          </a:p>
          <a:p>
            <a:pPr lvl="1"/>
            <a:r>
              <a:rPr lang="en-US" dirty="0"/>
              <a:t>NPM Package: @</a:t>
            </a:r>
            <a:r>
              <a:rPr lang="en-US" dirty="0" err="1"/>
              <a:t>microsoft</a:t>
            </a:r>
            <a:r>
              <a:rPr lang="en-US" dirty="0"/>
              <a:t>/teams-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presence of the Microsoft Teams context to determine if web part is running in SharePoint or Microsoft Teams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SharePoint Framework &amp; Microsoft Teams Context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46D34-38A5-1343-8B3F-818B1E0F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Working with the Microsoft Teams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6942-D5E3-404D-B7C9-D564F6E51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6087820"/>
          </a:xfrm>
        </p:spPr>
        <p:txBody>
          <a:bodyPr/>
          <a:lstStyle/>
          <a:p>
            <a:r>
              <a:rPr lang="en-US" sz="1400" b="1" dirty="0"/>
              <a:t>private </a:t>
            </a:r>
            <a:r>
              <a:rPr lang="en-US" sz="1400" b="1" dirty="0" err="1"/>
              <a:t>teamsContext</a:t>
            </a:r>
            <a:r>
              <a:rPr lang="en-US" sz="1400" b="1" dirty="0"/>
              <a:t>: </a:t>
            </a:r>
            <a:r>
              <a:rPr lang="en-US" sz="1400" b="1" dirty="0" err="1"/>
              <a:t>microsoftTeams.Context</a:t>
            </a:r>
            <a:r>
              <a:rPr lang="en-US" sz="1400" b="1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protected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return new Promise&lt;void&gt;((resolve, reject) =&gt; {</a:t>
            </a:r>
          </a:p>
          <a:p>
            <a:r>
              <a:rPr lang="en-US" sz="1400" dirty="0"/>
              <a:t>    if (</a:t>
            </a:r>
            <a:r>
              <a:rPr lang="en-US" sz="1400" b="1" dirty="0" err="1"/>
              <a:t>this.context.microsoftTeams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this.context.microsoftTeams.getContext</a:t>
            </a:r>
            <a:r>
              <a:rPr lang="en-US" sz="1400" b="1" dirty="0"/>
              <a:t>(context =&gt; {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this.teamsContext</a:t>
            </a:r>
            <a:r>
              <a:rPr lang="en-US" sz="1400" b="1" dirty="0"/>
              <a:t> = context;</a:t>
            </a:r>
          </a:p>
          <a:p>
            <a:r>
              <a:rPr lang="en-US" sz="1400" b="1" dirty="0"/>
              <a:t>        resolve();</a:t>
            </a:r>
          </a:p>
          <a:p>
            <a:r>
              <a:rPr lang="en-US" sz="1400" b="1" dirty="0"/>
              <a:t>      });</a:t>
            </a:r>
          </a:p>
          <a:p>
            <a:r>
              <a:rPr lang="en-US" sz="1400" dirty="0"/>
              <a:t>    } else {</a:t>
            </a:r>
          </a:p>
          <a:p>
            <a:r>
              <a:rPr lang="en-US" sz="1400" dirty="0"/>
              <a:t>      resolve();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let title: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? 'Teams' : 'SharePoint’;</a:t>
            </a:r>
          </a:p>
          <a:p>
            <a:endParaRPr lang="en-US" sz="1400" dirty="0"/>
          </a:p>
          <a:p>
            <a:r>
              <a:rPr lang="en-US" sz="1400" dirty="0"/>
              <a:t>let </a:t>
            </a:r>
            <a:r>
              <a:rPr lang="en-US" sz="1400" dirty="0" err="1"/>
              <a:t>currentLocation</a:t>
            </a:r>
            <a:r>
              <a:rPr lang="en-US" sz="1400" dirty="0"/>
              <a:t>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</a:t>
            </a:r>
          </a:p>
          <a:p>
            <a:r>
              <a:rPr lang="en-US" sz="1400" dirty="0"/>
              <a:t>  ? `Team: ${ </a:t>
            </a:r>
            <a:r>
              <a:rPr lang="en-US" sz="1400" b="1" dirty="0" err="1"/>
              <a:t>this.teamsContext.teamName</a:t>
            </a:r>
            <a:r>
              <a:rPr lang="en-US" sz="1400" b="1" dirty="0"/>
              <a:t> </a:t>
            </a:r>
            <a:r>
              <a:rPr lang="en-US" sz="1400" dirty="0"/>
              <a:t>}` : `site collection ${ </a:t>
            </a:r>
            <a:r>
              <a:rPr lang="en-US" sz="1400" b="1" dirty="0" err="1"/>
              <a:t>this.context.pageContext.web.title</a:t>
            </a:r>
            <a:r>
              <a:rPr lang="en-US" sz="1400" dirty="0"/>
              <a:t> }`;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6702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SharePoint &amp; Microsoft Teams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-Based </a:t>
            </a:r>
            <a:br>
              <a:rPr lang="en-US" sz="1600" b="0" dirty="0">
                <a:solidFill>
                  <a:srgbClr val="2F2F2F"/>
                </a:solidFill>
                <a:latin typeface="Segoe UI Semibold"/>
              </a:rPr>
            </a:b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Tabs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Context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Building Microsoft Teams Tabs using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https://docs.microsoft.com/sharepoint/dev/spfx/integrate-with-teams-introduction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479</Words>
  <Application>Microsoft Macintosh PowerPoint</Application>
  <PresentationFormat>Custom</PresentationFormat>
  <Paragraphs>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 Microsoft Teams customization using SharePoint Framework</vt:lpstr>
      <vt:lpstr>Overview</vt:lpstr>
      <vt:lpstr>SharePoint Framework &amp; Microsoft Teams Context</vt:lpstr>
      <vt:lpstr>Working with the Microsoft Teams Context</vt:lpstr>
      <vt:lpstr>Demo Working with SharePoint &amp; Microsoft Teams Contexts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2019-04-01T23:01:00Z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