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1562" r:id="rId3"/>
    <p:sldId id="1563" r:id="rId4"/>
    <p:sldId id="1547" r:id="rId5"/>
    <p:sldId id="1590" r:id="rId6"/>
    <p:sldId id="1591" r:id="rId7"/>
    <p:sldId id="1589" r:id="rId8"/>
    <p:sldId id="1577" r:id="rId9"/>
    <p:sldId id="1578" r:id="rId10"/>
    <p:sldId id="1579" r:id="rId11"/>
    <p:sldId id="158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  <p14:sldId id="1547"/>
            <p14:sldId id="1590"/>
            <p14:sldId id="1591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49" autoAdjust="0"/>
    <p:restoredTop sz="77922" autoAdjust="0"/>
  </p:normalViewPr>
  <p:slideViewPr>
    <p:cSldViewPr snapToGrid="0">
      <p:cViewPr>
        <p:scale>
          <a:sx n="135" d="100"/>
          <a:sy n="135" d="100"/>
        </p:scale>
        <p:origin x="173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4/2/19 5:49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4/2/19 5:49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4/2/19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4/2/19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4/2/19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4/2/19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4/2/19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4/2/19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integrate-with-teams-introducti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Custom Microsoft Teams Tab Configuration Options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Configure Once at Install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Edit Configuration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735860"/>
          </a:xfrm>
        </p:spPr>
        <p:txBody>
          <a:bodyPr/>
          <a:lstStyle/>
          <a:p>
            <a:r>
              <a:rPr lang="en-US" dirty="0"/>
              <a:t>SharePoint Framework web parts have public properties</a:t>
            </a:r>
          </a:p>
          <a:p>
            <a:r>
              <a:rPr lang="en-US" dirty="0"/>
              <a:t>Public properties can be made editable via the property pane</a:t>
            </a:r>
          </a:p>
          <a:p>
            <a:r>
              <a:rPr lang="en-US" dirty="0"/>
              <a:t>SharePoint page must be in edit mode to edit properties</a:t>
            </a:r>
          </a:p>
          <a:p>
            <a:r>
              <a:rPr lang="en-US" dirty="0"/>
              <a:t>User must have edit rights to the page to access the property pane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Custom Microsoft Teams Tab Configuration Options</a:t>
            </a:r>
            <a:endParaRPr lang="fi-FI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C0A858-1A7F-614B-957D-96FB713C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37" y="2985382"/>
            <a:ext cx="7620000" cy="3924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5AA1F-8BFD-B94E-B168-FE28B0058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255728"/>
          </a:xfrm>
        </p:spPr>
        <p:txBody>
          <a:bodyPr/>
          <a:lstStyle/>
          <a:p>
            <a:r>
              <a:rPr lang="en-US" dirty="0"/>
              <a:t>Web Part property pane displayed when </a:t>
            </a:r>
            <a:r>
              <a:rPr lang="en-US" dirty="0" err="1"/>
              <a:t>SPFx</a:t>
            </a:r>
            <a:r>
              <a:rPr lang="en-US" dirty="0"/>
              <a:t> web part installed as a tab in a Microsoft Teams team</a:t>
            </a:r>
          </a:p>
          <a:p>
            <a:r>
              <a:rPr lang="en-US" dirty="0"/>
              <a:t>Accessible via the tab context menu </a:t>
            </a:r>
            <a:r>
              <a:rPr lang="en-US" b="1" dirty="0"/>
              <a:t>Settings</a:t>
            </a:r>
            <a:r>
              <a:rPr lang="en-US" dirty="0"/>
              <a:t> option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747BA-D0E3-1545-8E4A-232F57C4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Property Pane Exposed in Microsoft Teams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0AE82C-E3E2-BF4F-843A-1CB35298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8" y="2866876"/>
            <a:ext cx="3434367" cy="171718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375FD-6A16-624D-8E73-3CCFEA6F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00" y="3497262"/>
            <a:ext cx="7620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32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BEDA1-EA49-D54D-89C4-B4A95BA54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849463"/>
          </a:xfrm>
        </p:spPr>
        <p:txBody>
          <a:bodyPr/>
          <a:lstStyle/>
          <a:p>
            <a:r>
              <a:rPr lang="en-US" dirty="0"/>
              <a:t>Developers optionally set property in Microsoft Teams app manifest to only allow </a:t>
            </a:r>
            <a:r>
              <a:rPr lang="en-US" dirty="0" err="1"/>
              <a:t>SPFx</a:t>
            </a:r>
            <a:r>
              <a:rPr lang="en-US" dirty="0"/>
              <a:t> web part properties to be set when tabs installed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068CEB-8646-1346-BBAC-18DC220A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Configure Settings – Edit Only on Install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CE094-BA7D-7C42-8598-E5BC0A2A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72" y="2253765"/>
            <a:ext cx="5105400" cy="233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8552F-7C44-D34A-A3C8-95D5DF59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17" y="3986025"/>
            <a:ext cx="5829300" cy="237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55831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Configuring </a:t>
            </a:r>
            <a:r>
              <a:rPr lang="en-US" sz="2400" dirty="0" err="1"/>
              <a:t>SPFx</a:t>
            </a:r>
            <a:r>
              <a:rPr lang="en-US" sz="2400" dirty="0"/>
              <a:t> Web Parts as Microsoft Teams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Custom Microsoft Teams Tab Configuration Options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Configure Once at Install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Edit Configuration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Building Microsoft Teams Tabs using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https://docs.microsoft.com/sharepoint/dev/spfx/integrate-with-teams-introduction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396</Words>
  <Application>Microsoft Macintosh PowerPoint</Application>
  <PresentationFormat>Custom</PresentationFormat>
  <Paragraphs>49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 Microsoft Teams customization using SharePoint Framework</vt:lpstr>
      <vt:lpstr>Overview</vt:lpstr>
      <vt:lpstr>Custom Microsoft Teams Tab Configuration Options</vt:lpstr>
      <vt:lpstr>Property Pane Exposed in Microsoft Teams</vt:lpstr>
      <vt:lpstr>Configure Settings – Edit Only on Install</vt:lpstr>
      <vt:lpstr>Demo Configuring SPFx Web Parts as Microsoft Teams tabs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2019-04-02T21:54:27Z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