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52" r:id="rId4"/>
  </p:sldMasterIdLst>
  <p:notesMasterIdLst>
    <p:notesMasterId r:id="rId7"/>
  </p:notesMasterIdLst>
  <p:handoutMasterIdLst>
    <p:handoutMasterId r:id="rId8"/>
  </p:handoutMasterIdLst>
  <p:sldIdLst>
    <p:sldId id="1706" r:id="rId5"/>
    <p:sldId id="1707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8"/>
    <a:srgbClr val="2D2D30"/>
    <a:srgbClr val="2F2F2F"/>
    <a:srgbClr val="787878"/>
    <a:srgbClr val="595959"/>
    <a:srgbClr val="A6A6A6"/>
    <a:srgbClr val="7F7F7F"/>
    <a:srgbClr val="00BCF2"/>
    <a:srgbClr val="FFFFFF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E0581-757E-684F-B90A-F312E8A7FE51}" v="245" dt="2019-09-25T20:39:13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3995" autoAdjust="0"/>
  </p:normalViewPr>
  <p:slideViewPr>
    <p:cSldViewPr snapToGrid="0">
      <p:cViewPr>
        <p:scale>
          <a:sx n="100" d="100"/>
          <a:sy n="100" d="100"/>
        </p:scale>
        <p:origin x="888" y="-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11/12/2019 9:51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11/12/2019 9:51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11/12/2019 9:51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7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5527103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4621044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460554" y="1631569"/>
            <a:ext cx="5537772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5: two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5527100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60554" y="5026024"/>
            <a:ext cx="5537771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916366" y="1997075"/>
            <a:ext cx="461364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694117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447396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259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179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725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16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2715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8211181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38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74394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a table&#10;&#10;Description generated with high confidence">
            <a:extLst>
              <a:ext uri="{FF2B5EF4-FFF2-40B4-BE49-F238E27FC236}">
                <a16:creationId xmlns:a16="http://schemas.microsoft.com/office/drawing/2014/main" id="{F11DA543-0F9E-4B04-892C-D65049C57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822E0-3943-4958-9602-E81F85DC44DB}"/>
              </a:ext>
            </a:extLst>
          </p:cNvPr>
          <p:cNvSpPr/>
          <p:nvPr userDrawn="1"/>
        </p:nvSpPr>
        <p:spPr bwMode="auto">
          <a:xfrm>
            <a:off x="0" y="0"/>
            <a:ext cx="6295869" cy="6994525"/>
          </a:xfrm>
          <a:prstGeom prst="rect">
            <a:avLst/>
          </a:prstGeom>
          <a:gradFill flip="none" rotWithShape="1">
            <a:gsLst>
              <a:gs pos="56000">
                <a:srgbClr val="E5E5E4">
                  <a:lumMod val="65000"/>
                  <a:lumOff val="35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044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03" y="6141008"/>
            <a:ext cx="1799094" cy="8300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20152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31279" y="6526955"/>
            <a:ext cx="572078" cy="223825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32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3255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3255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31000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 userDrawn="1"/>
        </p:nvPicPr>
        <p:blipFill rotWithShape="1">
          <a:blip r:embed="rId2"/>
          <a:srcRect l="26716" r="872" b="4064"/>
          <a:stretch/>
        </p:blipFill>
        <p:spPr bwMode="black">
          <a:xfrm>
            <a:off x="721996" y="459092"/>
            <a:ext cx="676274" cy="1877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 rotWithShape="1">
          <a:blip r:embed="rId3"/>
          <a:srcRect r="76414"/>
          <a:stretch/>
        </p:blipFill>
        <p:spPr bwMode="black">
          <a:xfrm>
            <a:off x="465139" y="449264"/>
            <a:ext cx="220661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74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27692507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5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17891089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97397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539659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  <p:sldLayoutId id="2147484565" r:id="rId13"/>
    <p:sldLayoutId id="2147484566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  <p:sldLayoutId id="2147484576" r:id="rId22"/>
    <p:sldLayoutId id="2147484577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learn/modules/getting-started-identity/5-exercise-different-account-types" TargetMode="External"/><Relationship Id="rId2" Type="http://schemas.openxmlformats.org/officeDocument/2006/relationships/hyperlink" Target="https://docs.microsoft.com/learn/modules/getting-started-identity/3-exercise-different-token-types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mailto:bootcamp@M365x602621.onmicrosoft.com" TargetMode="External"/><Relationship Id="rId4" Type="http://schemas.openxmlformats.org/officeDocument/2006/relationships/hyperlink" Target="https://docs.microsoft.com/learn/modules/getting-started-identity/7-exercise-topology-o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50A6-31FD-439C-BB09-044C3BD4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366468"/>
            <a:ext cx="6924490" cy="1828800"/>
          </a:xfrm>
        </p:spPr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B0493-1FB0-43EB-BC78-E853B3770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032" y="4160911"/>
            <a:ext cx="8527440" cy="7301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12FBCA-9F99-4969-A988-3E446ABD9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660" y="1476621"/>
            <a:ext cx="11375536" cy="47448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Exercise 1 (JS SPA):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Create an Azure AD application and single page application for a user to sign in and display their information on the page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a-DK" sz="1500" dirty="0">
                <a:latin typeface="+mn-lt"/>
                <a:hlinkClick r:id="rId2"/>
              </a:rPr>
              <a:t>https://docs.microsoft.com/learn/modules/getting-started-identity/3-exercise-different-token-types</a:t>
            </a: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    </a:t>
            </a:r>
            <a:br>
              <a:rPr lang="da-DK" sz="1500" dirty="0"/>
            </a:br>
            <a:r>
              <a:rPr lang="da-DK" sz="1500" dirty="0"/>
              <a:t>Exercise 2 (.NET Core):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Different account types that are used within the Microsoft Identity platform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a-DK" sz="1500" dirty="0">
                <a:latin typeface="+mn-lt"/>
                <a:hlinkClick r:id="rId3"/>
              </a:rPr>
              <a:t>https://docs.microsoft.com/learn/modules/getting-started-identity/5-exercise-different-account-types</a:t>
            </a: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Exercise 3 (.NET Core):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How to configure and implement an application that supports B2B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a-DK" sz="1500" dirty="0">
                <a:latin typeface="+mn-lt"/>
                <a:hlinkClick r:id="rId4"/>
              </a:rPr>
              <a:t>https://docs.microsoft.com/learn/modules/getting-started-identity/7-exercise-topology-options</a:t>
            </a:r>
            <a:endParaRPr lang="da-DK" sz="15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External user demo account: Use in B2B scenario to verify guest account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a-DK" sz="1500" dirty="0">
                <a:latin typeface="+mn-lt"/>
              </a:rPr>
              <a:t>Username:	</a:t>
            </a:r>
            <a:r>
              <a:rPr lang="da-DK" sz="1500" dirty="0">
                <a:latin typeface="+mn-lt"/>
                <a:hlinkClick r:id="rId5"/>
              </a:rPr>
              <a:t>bootcamp@M365x602621.onmicrosoft.com</a:t>
            </a:r>
            <a:endParaRPr lang="da-DK" sz="1500" dirty="0">
              <a:latin typeface="+mn-lt"/>
            </a:endParaRP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a-DK" sz="1500" dirty="0">
                <a:latin typeface="+mn-lt"/>
              </a:rPr>
              <a:t>Password:	Gul39148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da-DK" sz="15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/>
              <a:t>Additional: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da-DK" sz="1500" dirty="0">
                <a:latin typeface="+mn-lt"/>
              </a:rPr>
              <a:t>Trust localhost certificate:	dotnet dev-certs https --trust</a:t>
            </a:r>
            <a:endParaRPr lang="da-DK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C981D7-62C7-415B-96CD-B5F715C9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9930151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C4BB6-DB8D-4070-8F7B-E5A2778ED62A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61b79488-63fd-46f4-b1bf-09cb63d2085e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1D25C1-2135-48C5-8BF1-D610241FB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E5866-A3ED-447F-9386-F25EB4072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181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Segoe UI</vt:lpstr>
      <vt:lpstr>Segoe UI Light</vt:lpstr>
      <vt:lpstr>Segoe UI Semibold</vt:lpstr>
      <vt:lpstr>Wingdings</vt:lpstr>
      <vt:lpstr>1_Office 365 PPT Template - 2017</vt:lpstr>
      <vt:lpstr>Labs</vt:lpstr>
      <vt:lpstr>Labs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2019-11-12T22:23:19Z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brian.jacobsen@avanade.com</vt:lpwstr>
  </property>
  <property fmtid="{D5CDD505-2E9C-101B-9397-08002B2CF9AE}" pid="6" name="MSIP_Label_236020b0-6d69-48c1-9bb5-c586c1062b70_SetDate">
    <vt:lpwstr>2019-11-12T21:09:45.9147168Z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ActionId">
    <vt:lpwstr>057ad5fc-c628-41a0-bb8d-0f4b86009473</vt:lpwstr>
  </property>
  <property fmtid="{D5CDD505-2E9C-101B-9397-08002B2CF9AE}" pid="10" name="MSIP_Label_236020b0-6d69-48c1-9bb5-c586c1062b70_Extended_MSFT_Method">
    <vt:lpwstr>Automatic</vt:lpwstr>
  </property>
  <property fmtid="{D5CDD505-2E9C-101B-9397-08002B2CF9AE}" pid="11" name="MSIP_Label_5fae8262-b78e-4366-8929-a5d6aac95320_Enabled">
    <vt:lpwstr>True</vt:lpwstr>
  </property>
  <property fmtid="{D5CDD505-2E9C-101B-9397-08002B2CF9AE}" pid="12" name="MSIP_Label_5fae8262-b78e-4366-8929-a5d6aac95320_SiteId">
    <vt:lpwstr>cf36141c-ddd7-45a7-b073-111f66d0b30c</vt:lpwstr>
  </property>
  <property fmtid="{D5CDD505-2E9C-101B-9397-08002B2CF9AE}" pid="13" name="MSIP_Label_5fae8262-b78e-4366-8929-a5d6aac95320_Owner">
    <vt:lpwstr>brian.jacobsen@avanade.com</vt:lpwstr>
  </property>
  <property fmtid="{D5CDD505-2E9C-101B-9397-08002B2CF9AE}" pid="14" name="MSIP_Label_5fae8262-b78e-4366-8929-a5d6aac95320_SetDate">
    <vt:lpwstr>2019-11-12T21:09:45.9147168Z</vt:lpwstr>
  </property>
  <property fmtid="{D5CDD505-2E9C-101B-9397-08002B2CF9AE}" pid="15" name="MSIP_Label_5fae8262-b78e-4366-8929-a5d6aac95320_Name">
    <vt:lpwstr>Recipients Have Full Control</vt:lpwstr>
  </property>
  <property fmtid="{D5CDD505-2E9C-101B-9397-08002B2CF9AE}" pid="16" name="MSIP_Label_5fae8262-b78e-4366-8929-a5d6aac95320_Application">
    <vt:lpwstr>Microsoft Azure Information Protection</vt:lpwstr>
  </property>
  <property fmtid="{D5CDD505-2E9C-101B-9397-08002B2CF9AE}" pid="17" name="MSIP_Label_5fae8262-b78e-4366-8929-a5d6aac95320_ActionId">
    <vt:lpwstr>057ad5fc-c628-41a0-bb8d-0f4b86009473</vt:lpwstr>
  </property>
  <property fmtid="{D5CDD505-2E9C-101B-9397-08002B2CF9AE}" pid="18" name="MSIP_Label_5fae8262-b78e-4366-8929-a5d6aac95320_Parent">
    <vt:lpwstr>236020b0-6d69-48c1-9bb5-c586c1062b70</vt:lpwstr>
  </property>
  <property fmtid="{D5CDD505-2E9C-101B-9397-08002B2CF9AE}" pid="19" name="MSIP_Label_5fae8262-b78e-4366-8929-a5d6aac95320_Extended_MSFT_Method">
    <vt:lpwstr>Automatic</vt:lpwstr>
  </property>
  <property fmtid="{D5CDD505-2E9C-101B-9397-08002B2CF9AE}" pid="20" name="Sensitivity">
    <vt:lpwstr>Confidential Recipients Have Full Control</vt:lpwstr>
  </property>
</Properties>
</file>