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5"/>
  </p:notesMasterIdLst>
  <p:handoutMasterIdLst>
    <p:handoutMasterId r:id="rId16"/>
  </p:handoutMasterIdLst>
  <p:sldIdLst>
    <p:sldId id="1338" r:id="rId5"/>
    <p:sldId id="1465" r:id="rId6"/>
    <p:sldId id="1471" r:id="rId7"/>
    <p:sldId id="1472" r:id="rId8"/>
    <p:sldId id="1473" r:id="rId9"/>
    <p:sldId id="1475" r:id="rId10"/>
    <p:sldId id="1474" r:id="rId11"/>
    <p:sldId id="1476" r:id="rId12"/>
    <p:sldId id="1468" r:id="rId13"/>
    <p:sldId id="1464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71"/>
            <p14:sldId id="1472"/>
            <p14:sldId id="1473"/>
            <p14:sldId id="1475"/>
            <p14:sldId id="1474"/>
            <p14:sldId id="1476"/>
            <p14:sldId id="1468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73717" autoAdjust="0"/>
  </p:normalViewPr>
  <p:slideViewPr>
    <p:cSldViewPr snapToGrid="0">
      <p:cViewPr varScale="1">
        <p:scale>
          <a:sx n="83" d="100"/>
          <a:sy n="83" d="100"/>
        </p:scale>
        <p:origin x="1464" y="78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11/16/2016 7:11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11/16/2016 7:11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11/16/2016 7:11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11/16/2016 7:11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2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11/16/2016 7:11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Danish-SharePoint-User-Group-SPB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Events/Ignite/2015/BRK3114" TargetMode="External"/><Relationship Id="rId3" Type="http://schemas.openxmlformats.org/officeDocument/2006/relationships/hyperlink" Target="https://myignite.microsoft.com/sessions/3174" TargetMode="External"/><Relationship Id="rId7" Type="http://schemas.openxmlformats.org/officeDocument/2006/relationships/hyperlink" Target="https://myignite.microsoft.com/sessions/27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yignite.microsoft.com/sessions/3130" TargetMode="External"/><Relationship Id="rId5" Type="http://schemas.openxmlformats.org/officeDocument/2006/relationships/hyperlink" Target="https://myignite.microsoft.com/sessions/1372" TargetMode="External"/><Relationship Id="rId4" Type="http://schemas.openxmlformats.org/officeDocument/2006/relationships/hyperlink" Target="https://myignite.microsoft.com/sessions/306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SPBG Office 365 Dev Camp 2016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Anders Dissing</a:t>
            </a:r>
          </a:p>
          <a:p>
            <a:r>
              <a:rPr lang="en-US" dirty="0" err="1"/>
              <a:t>og</a:t>
            </a:r>
            <a:endParaRPr lang="en-US" dirty="0"/>
          </a:p>
          <a:p>
            <a:r>
              <a:rPr lang="en-US" dirty="0"/>
              <a:t>Bernd Rickenberg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9179604" cy="441967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PnP Core Component – intro (20’)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Basis </a:t>
            </a:r>
            <a:r>
              <a:rPr lang="en-US" sz="32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operationer</a:t>
            </a:r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, Authentication Manager (30’)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Hands-on 1 (60’)</a:t>
            </a:r>
          </a:p>
          <a:p>
            <a:pPr marL="690563"/>
            <a:r>
              <a:rPr lang="en-US" sz="3200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**** </a:t>
            </a:r>
            <a:r>
              <a:rPr lang="en-US" sz="3200" b="1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Frokost</a:t>
            </a:r>
            <a:r>
              <a:rPr lang="en-US" sz="3200" b="1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****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PnP Timer Job framework (30’)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Hands-on 2 (20’)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PnP Site provisioning </a:t>
            </a:r>
            <a:r>
              <a:rPr lang="en-US" sz="32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og</a:t>
            </a:r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PowerShell (60’)</a:t>
            </a: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Hands-on 3 (30’)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1852603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2383311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4148" y="5072856"/>
            <a:ext cx="364194" cy="364194"/>
            <a:chOff x="457580" y="2341896"/>
            <a:chExt cx="364194" cy="364194"/>
          </a:xfrm>
        </p:grpSpPr>
        <p:sp>
          <p:nvSpPr>
            <p:cNvPr id="16" name="Oval 1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33919" t="7339" r="19732" b="7339"/>
          <a:stretch/>
        </p:blipFill>
        <p:spPr>
          <a:xfrm>
            <a:off x="9544901" y="1943261"/>
            <a:ext cx="2862765" cy="527737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57580" y="3448875"/>
            <a:ext cx="364194" cy="364194"/>
            <a:chOff x="457580" y="2341896"/>
            <a:chExt cx="364194" cy="364194"/>
          </a:xfrm>
        </p:grpSpPr>
        <p:sp>
          <p:nvSpPr>
            <p:cNvPr id="20" name="Oval 1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580" y="3979727"/>
            <a:ext cx="364194" cy="364194"/>
            <a:chOff x="457580" y="2341896"/>
            <a:chExt cx="364194" cy="364194"/>
          </a:xfrm>
        </p:grpSpPr>
        <p:sp>
          <p:nvSpPr>
            <p:cNvPr id="23" name="Oval 2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2278" y="4523761"/>
            <a:ext cx="364194" cy="364194"/>
            <a:chOff x="457580" y="2341896"/>
            <a:chExt cx="364194" cy="364194"/>
          </a:xfrm>
        </p:grpSpPr>
        <p:sp>
          <p:nvSpPr>
            <p:cNvPr id="26" name="Oval 2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vores sponsorer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9179604" cy="1612749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Mad og drikke bliver sponsoreret af Pointwork A/S. </a:t>
            </a:r>
          </a:p>
          <a:p>
            <a:pPr marL="690563"/>
            <a:r>
              <a:rPr lang="da-DK" sz="3200" dirty="0"/>
              <a:t>Lokal og pc bliver sponsorat af SkillsHouse ApS.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450" y="2324637"/>
            <a:ext cx="364194" cy="364194"/>
            <a:chOff x="457580" y="2341896"/>
            <a:chExt cx="364194" cy="364194"/>
          </a:xfrm>
        </p:grpSpPr>
        <p:sp>
          <p:nvSpPr>
            <p:cNvPr id="15" name="Oval 14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Talerne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1071062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Bernd Rickenberg, Chefudvikler, Senior SharePoint arkitekt hos Pointwork.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Bordet rundt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279461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Vi tager en omgang bordet rundt: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hedder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Hvilket firma arbejder du for?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Hvilken rolle har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er dine forventninger til i dag?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Partisk information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1071062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Vi skal over at spise på Ribhouse. Der kommer en menu, hvor du skal sætte krys ved hvad du gerne vil havde.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92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 flytter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151426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SPBG.dk er ved at flytte over til meetup.com</a:t>
            </a:r>
            <a:br>
              <a:rPr lang="da-DK" sz="3200" dirty="0"/>
            </a:br>
            <a:r>
              <a:rPr lang="da-DK" sz="3200" dirty="0">
                <a:hlinkClick r:id="rId2"/>
              </a:rPr>
              <a:t>http://www.meetup.com/Danish-SharePoint-User-Group-SPBG/</a:t>
            </a:r>
            <a:r>
              <a:rPr lang="da-DK" sz="3200" dirty="0"/>
              <a:t> 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Ignite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5441490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2800" dirty="0"/>
              <a:t>Go </a:t>
            </a:r>
            <a:r>
              <a:rPr lang="en-US" sz="2800" dirty="0" err="1"/>
              <a:t>serverless</a:t>
            </a:r>
            <a:r>
              <a:rPr lang="en-US" sz="2800" dirty="0"/>
              <a:t> for the enterprise with Microsoft Azure Functions (</a:t>
            </a:r>
            <a:r>
              <a:rPr lang="da-DK" sz="2800" dirty="0">
                <a:hlinkClick r:id="rId3"/>
              </a:rPr>
              <a:t>https://myignite.microsoft.com/sessions/3174</a:t>
            </a:r>
            <a:r>
              <a:rPr lang="da-DK" sz="2800" dirty="0"/>
              <a:t>)</a:t>
            </a:r>
          </a:p>
          <a:p>
            <a:pPr marL="690563"/>
            <a:r>
              <a:rPr lang="en-US" sz="2800" dirty="0"/>
              <a:t>Access data in .NET Core 1.0 with Entity Framework </a:t>
            </a:r>
            <a:r>
              <a:rPr lang="da-DK" sz="2800" dirty="0"/>
              <a:t>(</a:t>
            </a:r>
            <a:r>
              <a:rPr lang="da-DK" sz="2800" dirty="0">
                <a:hlinkClick r:id="rId4"/>
              </a:rPr>
              <a:t>https://myignite.microsoft.com/sessions/3060</a:t>
            </a:r>
            <a:r>
              <a:rPr lang="da-DK" sz="2800" dirty="0"/>
              <a:t>)</a:t>
            </a:r>
          </a:p>
          <a:p>
            <a:pPr marL="690563"/>
            <a:r>
              <a:rPr lang="en-US" sz="2800" dirty="0"/>
              <a:t>Deploy and provision best practices with Microsoft SharePoint Server 2016 (</a:t>
            </a:r>
            <a:r>
              <a:rPr lang="en-US" sz="2800" dirty="0">
                <a:hlinkClick r:id="rId5"/>
              </a:rPr>
              <a:t>https://myignite.microsoft.com/sessions/1372</a:t>
            </a:r>
            <a:r>
              <a:rPr lang="en-US" sz="2800" dirty="0"/>
              <a:t>)</a:t>
            </a:r>
          </a:p>
          <a:p>
            <a:pPr marL="690563"/>
            <a:r>
              <a:rPr lang="en-US" sz="2800" dirty="0"/>
              <a:t>Dive deep into ASP.NET Core 1.0 (</a:t>
            </a:r>
            <a:r>
              <a:rPr lang="en-US" sz="2800" dirty="0">
                <a:hlinkClick r:id="rId6"/>
              </a:rPr>
              <a:t>https://myignite.microsoft.com/sessions/3130</a:t>
            </a:r>
            <a:r>
              <a:rPr lang="en-US" sz="2800" dirty="0"/>
              <a:t>)</a:t>
            </a:r>
          </a:p>
          <a:p>
            <a:pPr marL="690563"/>
            <a:r>
              <a:rPr lang="en-US" sz="2800" dirty="0"/>
              <a:t>Learn about PnP and the new SharePoint Framework</a:t>
            </a:r>
          </a:p>
          <a:p>
            <a:pPr marL="690563"/>
            <a:r>
              <a:rPr lang="da-DK" sz="2800" dirty="0"/>
              <a:t>(</a:t>
            </a:r>
            <a:r>
              <a:rPr lang="da-DK" sz="2800" dirty="0">
                <a:hlinkClick r:id="rId7"/>
              </a:rPr>
              <a:t>https://myignite.microsoft.com/sessions/2727</a:t>
            </a:r>
            <a:r>
              <a:rPr lang="da-DK" sz="2800" dirty="0"/>
              <a:t>)</a:t>
            </a:r>
          </a:p>
          <a:p>
            <a:pPr marL="690563"/>
            <a:r>
              <a:rPr lang="da-DK" sz="2800" dirty="0"/>
              <a:t>Microsoft Office 365 Groups Deep </a:t>
            </a:r>
            <a:r>
              <a:rPr lang="da-DK" sz="2800" dirty="0" err="1"/>
              <a:t>Dive</a:t>
            </a:r>
            <a:endParaRPr lang="da-DK" sz="2800" dirty="0"/>
          </a:p>
          <a:p>
            <a:pPr marL="690563"/>
            <a:r>
              <a:rPr lang="da-DK" sz="2800" dirty="0"/>
              <a:t>(</a:t>
            </a:r>
            <a:r>
              <a:rPr lang="da-DK" sz="2800" dirty="0">
                <a:hlinkClick r:id="rId8"/>
              </a:rPr>
              <a:t>https://channel9.msdn.com/Events/Ignite/2015/BRK3114</a:t>
            </a:r>
            <a:r>
              <a:rPr lang="da-DK" sz="2800" dirty="0"/>
              <a:t>)</a:t>
            </a:r>
            <a:endParaRPr lang="da-DK" sz="3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8976" y="2155476"/>
            <a:ext cx="364194" cy="364194"/>
            <a:chOff x="457580" y="2341896"/>
            <a:chExt cx="364194" cy="364194"/>
          </a:xfrm>
        </p:grpSpPr>
        <p:sp>
          <p:nvSpPr>
            <p:cNvPr id="8" name="Oval 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580" y="3053504"/>
            <a:ext cx="364194" cy="364194"/>
            <a:chOff x="457580" y="2341896"/>
            <a:chExt cx="364194" cy="364194"/>
          </a:xfrm>
        </p:grpSpPr>
        <p:sp>
          <p:nvSpPr>
            <p:cNvPr id="11" name="Oval 10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50" y="3835656"/>
            <a:ext cx="364194" cy="364194"/>
            <a:chOff x="457580" y="2341896"/>
            <a:chExt cx="364194" cy="364194"/>
          </a:xfrm>
        </p:grpSpPr>
        <p:sp>
          <p:nvSpPr>
            <p:cNvPr id="15" name="Oval 14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8976" y="4743459"/>
            <a:ext cx="364194" cy="364194"/>
            <a:chOff x="457580" y="2341896"/>
            <a:chExt cx="364194" cy="364194"/>
          </a:xfrm>
        </p:grpSpPr>
        <p:sp>
          <p:nvSpPr>
            <p:cNvPr id="21" name="Oval 20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5068" y="5652931"/>
            <a:ext cx="364194" cy="364194"/>
            <a:chOff x="457580" y="2341896"/>
            <a:chExt cx="364194" cy="364194"/>
          </a:xfrm>
        </p:grpSpPr>
        <p:sp>
          <p:nvSpPr>
            <p:cNvPr id="24" name="Oval 23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14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61322"/>
            <a:ext cx="12436475" cy="18882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5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Spørgsmål</a:t>
            </a: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?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94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644DC5-0791-40B0-8157-2D91F5983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42</TotalTime>
  <Words>391</Words>
  <Application>Microsoft Office PowerPoint</Application>
  <PresentationFormat>Custom</PresentationFormat>
  <Paragraphs>54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SPBG Office 365 Dev Camp 2016</vt:lpstr>
      <vt:lpstr>Agenda</vt:lpstr>
      <vt:lpstr>Tak til vores sponsorer</vt:lpstr>
      <vt:lpstr>Tak til Talerne</vt:lpstr>
      <vt:lpstr>Bordet rundt</vt:lpstr>
      <vt:lpstr>Partisk information</vt:lpstr>
      <vt:lpstr>Vi flytter</vt:lpstr>
      <vt:lpstr>Ignite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PnP Core Component</dc:title>
  <dc:subject>Office 365</dc:subject>
  <dc:creator>Vesa Juvonen</dc:creator>
  <cp:keywords/>
  <dc:description>Template: _x000d_
Formatting: _x000d_
Audience Type:</dc:description>
  <cp:lastModifiedBy>Anders Dissing</cp:lastModifiedBy>
  <cp:revision>77</cp:revision>
  <dcterms:created xsi:type="dcterms:W3CDTF">2016-02-12T12:20:14Z</dcterms:created>
  <dcterms:modified xsi:type="dcterms:W3CDTF">2016-11-16T18:12:30Z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